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6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463420-2795-49FB-9AF5-9036FC7B776F}" type="datetimeFigureOut">
              <a:rPr lang="he-IL" smtClean="0"/>
              <a:t>א'/חשון/תשע"ז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65B1C3-CD20-4D89-8858-07AAACFA10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733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40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18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88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55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19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777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89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7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319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9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87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8AFC6-4B73-4FA7-ABC3-7F8E0E01CC99}" type="datetimeFigureOut">
              <a:rPr lang="ar-SA" smtClean="0"/>
              <a:t>02/02/1438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5CFEC-8875-428E-8708-31A393F1C19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8AFC6-4B73-4FA7-ABC3-7F8E0E01CC9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02/02/1438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5CFEC-8875-428E-8708-31A393F1C194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2.png"/><Relationship Id="rId5" Type="http://schemas.openxmlformats.org/officeDocument/2006/relationships/slide" Target="slide10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2000"/>
            <a:lum bright="-19000"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-252536" y="2996952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6" name="Picture 8" descr="http://heathersanimations.com/children/girl1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26" y="4234407"/>
            <a:ext cx="1156832" cy="1282825"/>
          </a:xfrm>
          <a:prstGeom prst="rect">
            <a:avLst/>
          </a:prstGeom>
          <a:noFill/>
        </p:spPr>
      </p:pic>
      <p:cxnSp>
        <p:nvCxnSpPr>
          <p:cNvPr id="15" name="رابط كسهم مستقيم 14"/>
          <p:cNvCxnSpPr>
            <a:stCxn id="37" idx="0"/>
          </p:cNvCxnSpPr>
          <p:nvPr/>
        </p:nvCxnSpPr>
        <p:spPr>
          <a:xfrm flipH="1">
            <a:off x="2627784" y="5676475"/>
            <a:ext cx="4084936" cy="344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قوس 36"/>
          <p:cNvSpPr/>
          <p:nvPr/>
        </p:nvSpPr>
        <p:spPr>
          <a:xfrm rot="11203796">
            <a:off x="2166697" y="4302479"/>
            <a:ext cx="4560806" cy="2230401"/>
          </a:xfrm>
          <a:prstGeom prst="arc">
            <a:avLst>
              <a:gd name="adj1" fmla="val 10787194"/>
              <a:gd name="adj2" fmla="val 2003058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5" name="Straight Connector 4"/>
          <p:cNvCxnSpPr/>
          <p:nvPr/>
        </p:nvCxnSpPr>
        <p:spPr>
          <a:xfrm>
            <a:off x="6842480" y="5517232"/>
            <a:ext cx="618224" cy="6564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8144" y="5921660"/>
            <a:ext cx="1592560" cy="2520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076056" y="5949044"/>
            <a:ext cx="792088" cy="7203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67944" y="5877272"/>
            <a:ext cx="1016496" cy="8004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871770" y="5877272"/>
            <a:ext cx="1196174" cy="1704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51720" y="1340768"/>
            <a:ext cx="5841975" cy="1446550"/>
          </a:xfrm>
          <a:prstGeom prst="rect">
            <a:avLst/>
          </a:prstGeom>
          <a:solidFill>
            <a:schemeClr val="bg2">
              <a:lumMod val="90000"/>
              <a:alpha val="62000"/>
            </a:schemeClr>
          </a:solidFill>
          <a:ln w="69850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8800" dirty="0" smtClean="0"/>
              <a:t>أَنْواعُ الخُطوطِ</a:t>
            </a:r>
            <a:endParaRPr lang="he-IL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أَشِر إلى الخُطوط المُنْحَنِيَة</a:t>
            </a:r>
            <a:endParaRPr lang="he-I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hord 4"/>
          <p:cNvSpPr/>
          <p:nvPr/>
        </p:nvSpPr>
        <p:spPr>
          <a:xfrm rot="17431016">
            <a:off x="1457011" y="2906299"/>
            <a:ext cx="2880320" cy="2880320"/>
          </a:xfrm>
          <a:prstGeom prst="chor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2195736" y="2060848"/>
            <a:ext cx="216024" cy="17281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Flowchart: Stored Data 6">
            <a:hlinkClick r:id="rId4" action="ppaction://hlinksldjump"/>
          </p:cNvPr>
          <p:cNvSpPr/>
          <p:nvPr/>
        </p:nvSpPr>
        <p:spPr>
          <a:xfrm>
            <a:off x="1331640" y="1508561"/>
            <a:ext cx="1944216" cy="1440160"/>
          </a:xfrm>
          <a:prstGeom prst="flowChartOnlineStora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ounded Rectangle 12">
            <a:hlinkClick r:id="rId4" action="ppaction://hlinksldjump"/>
          </p:cNvPr>
          <p:cNvSpPr/>
          <p:nvPr/>
        </p:nvSpPr>
        <p:spPr>
          <a:xfrm>
            <a:off x="5508105" y="2933891"/>
            <a:ext cx="2736304" cy="24482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Triangle 13"/>
          <p:cNvSpPr/>
          <p:nvPr/>
        </p:nvSpPr>
        <p:spPr>
          <a:xfrm rot="8454225">
            <a:off x="5705717" y="1911620"/>
            <a:ext cx="2435677" cy="2026646"/>
          </a:xfrm>
          <a:prstGeom prst="rt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12-Point Star 14">
            <a:hlinkClick r:id="rId3" action="ppaction://hlinksldjump"/>
          </p:cNvPr>
          <p:cNvSpPr/>
          <p:nvPr/>
        </p:nvSpPr>
        <p:spPr>
          <a:xfrm>
            <a:off x="5884214" y="3284984"/>
            <a:ext cx="720080" cy="729027"/>
          </a:xfrm>
          <a:prstGeom prst="star1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12-Point Star 15">
            <a:hlinkClick r:id="rId3" action="ppaction://hlinksldjump"/>
          </p:cNvPr>
          <p:cNvSpPr/>
          <p:nvPr/>
        </p:nvSpPr>
        <p:spPr>
          <a:xfrm>
            <a:off x="7236296" y="3276037"/>
            <a:ext cx="720080" cy="729027"/>
          </a:xfrm>
          <a:prstGeom prst="star1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hlinkClick r:id="rId4" action="ppaction://hlinksldjump"/>
          </p:cNvPr>
          <p:cNvSpPr/>
          <p:nvPr/>
        </p:nvSpPr>
        <p:spPr>
          <a:xfrm>
            <a:off x="6643558" y="3770367"/>
            <a:ext cx="559994" cy="16735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Smiley Face 18">
            <a:hlinkClick r:id="rId4" action="ppaction://hlinksldjump"/>
          </p:cNvPr>
          <p:cNvSpPr/>
          <p:nvPr/>
        </p:nvSpPr>
        <p:spPr>
          <a:xfrm>
            <a:off x="4198385" y="5355556"/>
            <a:ext cx="1152128" cy="1081462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5076056" y="1268760"/>
            <a:ext cx="3744416" cy="1656183"/>
          </a:xfrm>
          <a:prstGeom prst="rect">
            <a:avLst/>
          </a:prstGeom>
          <a:solidFill>
            <a:schemeClr val="accent1">
              <a:alpha val="1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475656" y="1370516"/>
            <a:ext cx="2088232" cy="25828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1367644" y="3764562"/>
            <a:ext cx="3060340" cy="24050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1331640" y="4005063"/>
            <a:ext cx="3096344" cy="189122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62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417618">
            <a:off x="1899888" y="1066083"/>
            <a:ext cx="8229600" cy="2664296"/>
          </a:xfrm>
        </p:spPr>
        <p:txBody>
          <a:bodyPr>
            <a:normAutofit/>
          </a:bodyPr>
          <a:lstStyle/>
          <a:p>
            <a:r>
              <a:rPr lang="ar-A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</a:t>
            </a:r>
            <a:br>
              <a:rPr lang="ar-A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AE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هذا ليسَ خَطًا مُنْحَنِيًا</a:t>
            </a:r>
            <a:endParaRPr lang="he-I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evron 3"/>
          <p:cNvSpPr/>
          <p:nvPr/>
        </p:nvSpPr>
        <p:spPr>
          <a:xfrm rot="19861212">
            <a:off x="7668344" y="4766935"/>
            <a:ext cx="864096" cy="936104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5940152" y="5318608"/>
            <a:ext cx="1728192" cy="1196752"/>
          </a:xfrm>
          <a:prstGeom prst="teardrop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العودة</a:t>
            </a:r>
            <a:endParaRPr lang="he-IL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35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9144" y="3582144"/>
            <a:ext cx="5853336" cy="1143000"/>
          </a:xfrm>
        </p:spPr>
        <p:txBody>
          <a:bodyPr>
            <a:noAutofit/>
          </a:bodyPr>
          <a:lstStyle/>
          <a:p>
            <a:r>
              <a:rPr lang="ar-AE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أحسَنْت</a:t>
            </a:r>
            <a:endParaRPr lang="he-IL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evron 3"/>
          <p:cNvSpPr/>
          <p:nvPr/>
        </p:nvSpPr>
        <p:spPr>
          <a:xfrm rot="19861212">
            <a:off x="7668344" y="4766935"/>
            <a:ext cx="864096" cy="936104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" name="Teardrop 4">
            <a:hlinkClick r:id="rId5" action="ppaction://hlinksldjump"/>
          </p:cNvPr>
          <p:cNvSpPr/>
          <p:nvPr/>
        </p:nvSpPr>
        <p:spPr>
          <a:xfrm>
            <a:off x="5940152" y="5318608"/>
            <a:ext cx="1728192" cy="1196752"/>
          </a:xfrm>
          <a:prstGeom prst="teardrop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العودة</a:t>
            </a:r>
            <a:endParaRPr lang="he-IL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18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684062" y="561218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88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>
        <p14:switch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3717" y="2961184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8" descr="http://heathersanimations.com/children/girl1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3759" y="3796973"/>
            <a:ext cx="1156832" cy="1282825"/>
          </a:xfrm>
          <a:prstGeom prst="rect">
            <a:avLst/>
          </a:prstGeom>
          <a:noFill/>
        </p:spPr>
      </p:pic>
      <p:cxnSp>
        <p:nvCxnSpPr>
          <p:cNvPr id="29" name="رابط كسهم مستقيم 14"/>
          <p:cNvCxnSpPr/>
          <p:nvPr/>
        </p:nvCxnSpPr>
        <p:spPr>
          <a:xfrm flipH="1">
            <a:off x="2741959" y="5085184"/>
            <a:ext cx="4755821" cy="900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قوس 36"/>
          <p:cNvSpPr/>
          <p:nvPr/>
        </p:nvSpPr>
        <p:spPr>
          <a:xfrm rot="11203796">
            <a:off x="2348766" y="3111989"/>
            <a:ext cx="5208714" cy="3427210"/>
          </a:xfrm>
          <a:prstGeom prst="arc">
            <a:avLst>
              <a:gd name="adj1" fmla="val 10867470"/>
              <a:gd name="adj2" fmla="val 20030588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993047" y="4868162"/>
            <a:ext cx="5186455" cy="1700808"/>
            <a:chOff x="2871770" y="5517232"/>
            <a:chExt cx="4588934" cy="116051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842480" y="5517232"/>
              <a:ext cx="618224" cy="65645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868144" y="5921660"/>
              <a:ext cx="1592560" cy="25202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076056" y="5949044"/>
              <a:ext cx="792088" cy="72031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067944" y="5877272"/>
              <a:ext cx="1016496" cy="80047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2871770" y="5877272"/>
              <a:ext cx="1196174" cy="17040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2" name="Picture 12" descr="http://heathersanimations.com/sun/sunn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-35768"/>
            <a:ext cx="6744782" cy="20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http://heathersanimations.com/flying/flyfly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67" y="1578092"/>
            <a:ext cx="5396601" cy="66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181440" y="1988098"/>
            <a:ext cx="1542009" cy="646331"/>
          </a:xfrm>
          <a:prstGeom prst="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  <a:ln w="69850">
            <a:solidFill>
              <a:schemeClr val="tx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رَباب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78705" y="1988098"/>
            <a:ext cx="1482327" cy="646331"/>
          </a:xfrm>
          <a:prstGeom prst="rect">
            <a:avLst/>
          </a:prstGeom>
          <a:solidFill>
            <a:schemeClr val="accent6">
              <a:lumMod val="60000"/>
              <a:lumOff val="40000"/>
              <a:alpha val="49000"/>
            </a:schemeClr>
          </a:solidFill>
          <a:ln w="69850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سامِر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02847" y="1990226"/>
            <a:ext cx="1630352" cy="646331"/>
          </a:xfrm>
          <a:prstGeom prst="rect">
            <a:avLst/>
          </a:prstGeom>
          <a:solidFill>
            <a:schemeClr val="accent3">
              <a:lumMod val="40000"/>
              <a:lumOff val="60000"/>
              <a:alpha val="49000"/>
            </a:schemeClr>
          </a:solidFill>
          <a:ln w="6985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أَمَل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9052" y="3387962"/>
            <a:ext cx="743077" cy="196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0137" y="4895589"/>
            <a:ext cx="1107281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9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3717" y="2961184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31" name="Group 30"/>
          <p:cNvGrpSpPr/>
          <p:nvPr/>
        </p:nvGrpSpPr>
        <p:grpSpPr>
          <a:xfrm>
            <a:off x="2985944" y="4941168"/>
            <a:ext cx="5186455" cy="1700808"/>
            <a:chOff x="2871770" y="5517232"/>
            <a:chExt cx="4588934" cy="116051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842480" y="5517232"/>
              <a:ext cx="618224" cy="656456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868144" y="5921660"/>
              <a:ext cx="1592560" cy="252028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076056" y="5949044"/>
              <a:ext cx="792088" cy="720316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067944" y="5877272"/>
              <a:ext cx="1016496" cy="800472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2871770" y="5877272"/>
              <a:ext cx="1196174" cy="170402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32" name="Picture 12" descr="http://heathersanimations.com/sun/sunn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-35768"/>
            <a:ext cx="6744782" cy="20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http://heathersanimations.com/flying/flyfl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67" y="1578092"/>
            <a:ext cx="5396601" cy="66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8" descr="http://heathersanimations.com/children/girl10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72436" y="3658343"/>
            <a:ext cx="1156832" cy="12828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325120" y="2225800"/>
            <a:ext cx="2304256" cy="1446550"/>
          </a:xfrm>
          <a:prstGeom prst="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  <a:ln w="69850">
            <a:solidFill>
              <a:schemeClr val="tx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رَباب</a:t>
            </a:r>
            <a:endParaRPr lang="he-IL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55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83237E-6 L -0.01875 0.10959 L 0.04618 0.2215 L -0.10608 0.18774 L -0.17275 0.17711 L -0.2283 0.32092 L -0.2665 0.30612 L -0.33316 0.25757 L -0.36007 0.2067 L -0.37604 0.18982 L -0.38872 0.19399 L -0.44427 0.17919 L -0.45695 0.18774 L -0.51875 0.19838 L -0.5474 0.19399 " pathEditMode="relative" rAng="0" ptsTypes="FFFFFFFFFFFFFFF">
                                      <p:cBhvr>
                                        <p:cTn id="6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69" y="16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3717" y="2961184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" name="قوس 36"/>
          <p:cNvSpPr/>
          <p:nvPr/>
        </p:nvSpPr>
        <p:spPr>
          <a:xfrm rot="10800000">
            <a:off x="2348124" y="3122867"/>
            <a:ext cx="5394363" cy="3330469"/>
          </a:xfrm>
          <a:prstGeom prst="arc">
            <a:avLst>
              <a:gd name="adj1" fmla="val 10867470"/>
              <a:gd name="adj2" fmla="val 20030588"/>
            </a:avLst>
          </a:prstGeom>
          <a:ln w="307975"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pic>
        <p:nvPicPr>
          <p:cNvPr id="32" name="Picture 12" descr="http://heathersanimations.com/sun/sunn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-35768"/>
            <a:ext cx="6744782" cy="20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http://heathersanimations.com/flying/flyfl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67" y="1578092"/>
            <a:ext cx="5396601" cy="66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9362" y="2875233"/>
            <a:ext cx="743077" cy="196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325120" y="2225800"/>
            <a:ext cx="2304256" cy="1446550"/>
          </a:xfrm>
          <a:prstGeom prst="rect">
            <a:avLst/>
          </a:prstGeom>
          <a:solidFill>
            <a:schemeClr val="accent6">
              <a:lumMod val="60000"/>
              <a:lumOff val="40000"/>
              <a:alpha val="49000"/>
            </a:schemeClr>
          </a:solidFill>
          <a:ln w="69850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سامِر</a:t>
            </a:r>
            <a:endParaRPr lang="he-IL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260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69942E-6 L -0.12274 0.16138 C -0.14913 0.19722 -0.19132 0.22797 -0.23837 0.24485 C -0.29253 0.26497 -0.33871 0.26682 -0.37465 0.25364 L -0.54201 0.19838 " pathEditMode="relative" rAng="-918769" ptsTypes="FffFF"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90" y="17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3717" y="2961184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9" name="رابط كسهم مستقيم 14"/>
          <p:cNvCxnSpPr/>
          <p:nvPr/>
        </p:nvCxnSpPr>
        <p:spPr>
          <a:xfrm flipH="1">
            <a:off x="2741960" y="5085184"/>
            <a:ext cx="4926384" cy="900336"/>
          </a:xfrm>
          <a:prstGeom prst="straightConnector1">
            <a:avLst/>
          </a:prstGeom>
          <a:ln w="311150"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2" name="Picture 12" descr="http://heathersanimations.com/sun/sunn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-35768"/>
            <a:ext cx="6744782" cy="20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http://heathersanimations.com/flying/flyfl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67" y="1578092"/>
            <a:ext cx="5396601" cy="66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4703" y="3598060"/>
            <a:ext cx="1107281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810447" y="1982980"/>
            <a:ext cx="2304256" cy="1446550"/>
          </a:xfrm>
          <a:prstGeom prst="rect">
            <a:avLst/>
          </a:prstGeom>
          <a:solidFill>
            <a:schemeClr val="accent3">
              <a:lumMod val="40000"/>
              <a:lumOff val="60000"/>
              <a:alpha val="49000"/>
            </a:schemeClr>
          </a:solidFill>
          <a:ln w="6985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أَمَل</a:t>
            </a:r>
            <a:endParaRPr lang="he-IL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994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8162 L -0.54323 0.2180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70" y="6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www.webwombat.com.au/finance_/articles/images/first-home-buy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93717" y="2961184"/>
            <a:ext cx="3124306" cy="364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8" descr="http://heathersanimations.com/children/girl1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3759" y="3796973"/>
            <a:ext cx="1156832" cy="1282825"/>
          </a:xfrm>
          <a:prstGeom prst="rect">
            <a:avLst/>
          </a:prstGeom>
          <a:noFill/>
        </p:spPr>
      </p:pic>
      <p:cxnSp>
        <p:nvCxnSpPr>
          <p:cNvPr id="29" name="رابط كسهم مستقيم 14"/>
          <p:cNvCxnSpPr/>
          <p:nvPr/>
        </p:nvCxnSpPr>
        <p:spPr>
          <a:xfrm flipH="1">
            <a:off x="2741959" y="5085184"/>
            <a:ext cx="4755821" cy="900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قوس 36"/>
          <p:cNvSpPr/>
          <p:nvPr/>
        </p:nvSpPr>
        <p:spPr>
          <a:xfrm rot="11203796">
            <a:off x="2348766" y="3111989"/>
            <a:ext cx="5208714" cy="3427210"/>
          </a:xfrm>
          <a:prstGeom prst="arc">
            <a:avLst>
              <a:gd name="adj1" fmla="val 10867470"/>
              <a:gd name="adj2" fmla="val 20030588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993047" y="4868162"/>
            <a:ext cx="5186455" cy="1700808"/>
            <a:chOff x="2871770" y="5517232"/>
            <a:chExt cx="4588934" cy="116051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842480" y="5517232"/>
              <a:ext cx="618224" cy="65645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868144" y="5921660"/>
              <a:ext cx="1592560" cy="25202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076056" y="5949044"/>
              <a:ext cx="792088" cy="72031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067944" y="5877272"/>
              <a:ext cx="1016496" cy="80047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2871770" y="5877272"/>
              <a:ext cx="1196174" cy="17040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2" name="Picture 12" descr="http://heathersanimations.com/sun/sunn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84" y="-35768"/>
            <a:ext cx="6744782" cy="202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 descr="http://heathersanimations.com/flying/flyfly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67" y="1578092"/>
            <a:ext cx="5396601" cy="66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40755" y="1980600"/>
            <a:ext cx="6624736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0"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مَن مِنْهُم سَلَكَ الطَريق الأقصر ؟</a:t>
            </a:r>
            <a:endParaRPr lang="he-I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35999" y="3021099"/>
            <a:ext cx="1542009" cy="646331"/>
          </a:xfrm>
          <a:prstGeom prst="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  <a:ln w="69850">
            <a:solidFill>
              <a:schemeClr val="tx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رَباب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1" y="3019401"/>
            <a:ext cx="1482327" cy="646331"/>
          </a:xfrm>
          <a:prstGeom prst="rect">
            <a:avLst/>
          </a:prstGeom>
          <a:solidFill>
            <a:schemeClr val="accent6">
              <a:lumMod val="60000"/>
              <a:lumOff val="40000"/>
              <a:alpha val="49000"/>
            </a:schemeClr>
          </a:solidFill>
          <a:ln w="69850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سامِر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6010" y="3021099"/>
            <a:ext cx="1630352" cy="646331"/>
          </a:xfrm>
          <a:prstGeom prst="rect">
            <a:avLst/>
          </a:prstGeom>
          <a:solidFill>
            <a:schemeClr val="accent3">
              <a:lumMod val="40000"/>
              <a:lumOff val="60000"/>
              <a:alpha val="49000"/>
            </a:schemeClr>
          </a:solidFill>
          <a:ln w="6985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أَمَل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9052" y="3387962"/>
            <a:ext cx="743077" cy="196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0137" y="4895589"/>
            <a:ext cx="1107281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9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الْخَط المُسْتَقيم</a:t>
            </a:r>
            <a:endParaRPr lang="he-I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556792"/>
            <a:ext cx="6851104" cy="892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هُوَ أَقْصَرُ الخُطوط الواصِلَة بَيْنَ نُقْطَتَين.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6372200" y="2780928"/>
            <a:ext cx="216024" cy="216024"/>
          </a:xfrm>
          <a:prstGeom prst="ellipse">
            <a:avLst/>
          </a:prstGeom>
          <a:solidFill>
            <a:srgbClr val="586D2D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1259632" y="4797152"/>
            <a:ext cx="216024" cy="216024"/>
          </a:xfrm>
          <a:prstGeom prst="ellipse">
            <a:avLst/>
          </a:prstGeom>
          <a:solidFill>
            <a:srgbClr val="586D2D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" name="Straight Connector 6"/>
          <p:cNvCxnSpPr>
            <a:stCxn id="4" idx="3"/>
            <a:endCxn id="5" idx="6"/>
          </p:cNvCxnSpPr>
          <p:nvPr/>
        </p:nvCxnSpPr>
        <p:spPr>
          <a:xfrm flipH="1">
            <a:off x="1475656" y="2965316"/>
            <a:ext cx="4928180" cy="1939848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رابط كسهم مستقيم 14"/>
          <p:cNvCxnSpPr/>
          <p:nvPr/>
        </p:nvCxnSpPr>
        <p:spPr>
          <a:xfrm flipH="1" flipV="1">
            <a:off x="1367644" y="3356992"/>
            <a:ext cx="6300700" cy="1728192"/>
          </a:xfrm>
          <a:prstGeom prst="straightConnector1">
            <a:avLst/>
          </a:prstGeom>
          <a:ln w="311150"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4703" y="3598060"/>
            <a:ext cx="1107281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971600" y="2564904"/>
            <a:ext cx="7250384" cy="352839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6012160" y="2276872"/>
            <a:ext cx="2736304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dirty="0" smtClean="0"/>
              <a:t>أُرسُم خَط مُسْتَقيم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7435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الْخَط </a:t>
            </a:r>
            <a:r>
              <a:rPr lang="ar-A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المُنْحَنِ</a:t>
            </a:r>
            <a:endParaRPr lang="he-IL" dirty="0"/>
          </a:p>
        </p:txBody>
      </p:sp>
      <p:sp>
        <p:nvSpPr>
          <p:cNvPr id="4" name="قوس 36"/>
          <p:cNvSpPr/>
          <p:nvPr/>
        </p:nvSpPr>
        <p:spPr>
          <a:xfrm rot="10800000">
            <a:off x="1550713" y="2060848"/>
            <a:ext cx="5394363" cy="3330469"/>
          </a:xfrm>
          <a:prstGeom prst="arc">
            <a:avLst>
              <a:gd name="adj1" fmla="val 10867470"/>
              <a:gd name="adj2" fmla="val 20030588"/>
            </a:avLst>
          </a:prstGeom>
          <a:ln w="307975"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4754" y="1556792"/>
            <a:ext cx="743077" cy="196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urved Connector 6"/>
          <p:cNvCxnSpPr/>
          <p:nvPr/>
        </p:nvCxnSpPr>
        <p:spPr>
          <a:xfrm>
            <a:off x="1691680" y="2276872"/>
            <a:ext cx="2376264" cy="2232248"/>
          </a:xfrm>
          <a:prstGeom prst="curvedConnector3">
            <a:avLst>
              <a:gd name="adj1" fmla="val 37784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4716016" y="2037702"/>
            <a:ext cx="1812461" cy="2694767"/>
          </a:xfrm>
          <a:custGeom>
            <a:avLst/>
            <a:gdLst>
              <a:gd name="connsiteX0" fmla="*/ 769258 w 1269973"/>
              <a:gd name="connsiteY0" fmla="*/ 957943 h 1886857"/>
              <a:gd name="connsiteX1" fmla="*/ 841829 w 1269973"/>
              <a:gd name="connsiteY1" fmla="*/ 1001485 h 1886857"/>
              <a:gd name="connsiteX2" fmla="*/ 885372 w 1269973"/>
              <a:gd name="connsiteY2" fmla="*/ 1088571 h 1886857"/>
              <a:gd name="connsiteX3" fmla="*/ 841829 w 1269973"/>
              <a:gd name="connsiteY3" fmla="*/ 1262743 h 1886857"/>
              <a:gd name="connsiteX4" fmla="*/ 798286 w 1269973"/>
              <a:gd name="connsiteY4" fmla="*/ 1349828 h 1886857"/>
              <a:gd name="connsiteX5" fmla="*/ 754743 w 1269973"/>
              <a:gd name="connsiteY5" fmla="*/ 1364343 h 1886857"/>
              <a:gd name="connsiteX6" fmla="*/ 566058 w 1269973"/>
              <a:gd name="connsiteY6" fmla="*/ 1335314 h 1886857"/>
              <a:gd name="connsiteX7" fmla="*/ 522515 w 1269973"/>
              <a:gd name="connsiteY7" fmla="*/ 1306285 h 1886857"/>
              <a:gd name="connsiteX8" fmla="*/ 493486 w 1269973"/>
              <a:gd name="connsiteY8" fmla="*/ 1262743 h 1886857"/>
              <a:gd name="connsiteX9" fmla="*/ 449943 w 1269973"/>
              <a:gd name="connsiteY9" fmla="*/ 1233714 h 1886857"/>
              <a:gd name="connsiteX10" fmla="*/ 435429 w 1269973"/>
              <a:gd name="connsiteY10" fmla="*/ 1175657 h 1886857"/>
              <a:gd name="connsiteX11" fmla="*/ 420915 w 1269973"/>
              <a:gd name="connsiteY11" fmla="*/ 1132114 h 1886857"/>
              <a:gd name="connsiteX12" fmla="*/ 435429 w 1269973"/>
              <a:gd name="connsiteY12" fmla="*/ 957943 h 1886857"/>
              <a:gd name="connsiteX13" fmla="*/ 449943 w 1269973"/>
              <a:gd name="connsiteY13" fmla="*/ 899885 h 1886857"/>
              <a:gd name="connsiteX14" fmla="*/ 537029 w 1269973"/>
              <a:gd name="connsiteY14" fmla="*/ 856343 h 1886857"/>
              <a:gd name="connsiteX15" fmla="*/ 580572 w 1269973"/>
              <a:gd name="connsiteY15" fmla="*/ 812800 h 1886857"/>
              <a:gd name="connsiteX16" fmla="*/ 783772 w 1269973"/>
              <a:gd name="connsiteY16" fmla="*/ 812800 h 1886857"/>
              <a:gd name="connsiteX17" fmla="*/ 841829 w 1269973"/>
              <a:gd name="connsiteY17" fmla="*/ 827314 h 1886857"/>
              <a:gd name="connsiteX18" fmla="*/ 914400 w 1269973"/>
              <a:gd name="connsiteY18" fmla="*/ 885371 h 1886857"/>
              <a:gd name="connsiteX19" fmla="*/ 943429 w 1269973"/>
              <a:gd name="connsiteY19" fmla="*/ 928914 h 1886857"/>
              <a:gd name="connsiteX20" fmla="*/ 986972 w 1269973"/>
              <a:gd name="connsiteY20" fmla="*/ 957943 h 1886857"/>
              <a:gd name="connsiteX21" fmla="*/ 1088572 w 1269973"/>
              <a:gd name="connsiteY21" fmla="*/ 1001485 h 1886857"/>
              <a:gd name="connsiteX22" fmla="*/ 1117600 w 1269973"/>
              <a:gd name="connsiteY22" fmla="*/ 1045028 h 1886857"/>
              <a:gd name="connsiteX23" fmla="*/ 1219200 w 1269973"/>
              <a:gd name="connsiteY23" fmla="*/ 1161143 h 1886857"/>
              <a:gd name="connsiteX24" fmla="*/ 1248229 w 1269973"/>
              <a:gd name="connsiteY24" fmla="*/ 1248228 h 1886857"/>
              <a:gd name="connsiteX25" fmla="*/ 1262743 w 1269973"/>
              <a:gd name="connsiteY25" fmla="*/ 1291771 h 1886857"/>
              <a:gd name="connsiteX26" fmla="*/ 1219200 w 1269973"/>
              <a:gd name="connsiteY26" fmla="*/ 1625600 h 1886857"/>
              <a:gd name="connsiteX27" fmla="*/ 1175658 w 1269973"/>
              <a:gd name="connsiteY27" fmla="*/ 1654628 h 1886857"/>
              <a:gd name="connsiteX28" fmla="*/ 1146629 w 1269973"/>
              <a:gd name="connsiteY28" fmla="*/ 1712685 h 1886857"/>
              <a:gd name="connsiteX29" fmla="*/ 1103086 w 1269973"/>
              <a:gd name="connsiteY29" fmla="*/ 1727200 h 1886857"/>
              <a:gd name="connsiteX30" fmla="*/ 1016000 w 1269973"/>
              <a:gd name="connsiteY30" fmla="*/ 1770743 h 1886857"/>
              <a:gd name="connsiteX31" fmla="*/ 899886 w 1269973"/>
              <a:gd name="connsiteY31" fmla="*/ 1843314 h 1886857"/>
              <a:gd name="connsiteX32" fmla="*/ 769258 w 1269973"/>
              <a:gd name="connsiteY32" fmla="*/ 1872343 h 1886857"/>
              <a:gd name="connsiteX33" fmla="*/ 595086 w 1269973"/>
              <a:gd name="connsiteY33" fmla="*/ 1886857 h 1886857"/>
              <a:gd name="connsiteX34" fmla="*/ 464458 w 1269973"/>
              <a:gd name="connsiteY34" fmla="*/ 1872343 h 1886857"/>
              <a:gd name="connsiteX35" fmla="*/ 377372 w 1269973"/>
              <a:gd name="connsiteY35" fmla="*/ 1843314 h 1886857"/>
              <a:gd name="connsiteX36" fmla="*/ 275772 w 1269973"/>
              <a:gd name="connsiteY36" fmla="*/ 1770743 h 1886857"/>
              <a:gd name="connsiteX37" fmla="*/ 217715 w 1269973"/>
              <a:gd name="connsiteY37" fmla="*/ 1683657 h 1886857"/>
              <a:gd name="connsiteX38" fmla="*/ 188686 w 1269973"/>
              <a:gd name="connsiteY38" fmla="*/ 1640114 h 1886857"/>
              <a:gd name="connsiteX39" fmla="*/ 145143 w 1269973"/>
              <a:gd name="connsiteY39" fmla="*/ 1596571 h 1886857"/>
              <a:gd name="connsiteX40" fmla="*/ 116115 w 1269973"/>
              <a:gd name="connsiteY40" fmla="*/ 1538514 h 1886857"/>
              <a:gd name="connsiteX41" fmla="*/ 72572 w 1269973"/>
              <a:gd name="connsiteY41" fmla="*/ 1494971 h 1886857"/>
              <a:gd name="connsiteX42" fmla="*/ 43543 w 1269973"/>
              <a:gd name="connsiteY42" fmla="*/ 1407885 h 1886857"/>
              <a:gd name="connsiteX43" fmla="*/ 29029 w 1269973"/>
              <a:gd name="connsiteY43" fmla="*/ 1364343 h 1886857"/>
              <a:gd name="connsiteX44" fmla="*/ 0 w 1269973"/>
              <a:gd name="connsiteY44" fmla="*/ 1219200 h 1886857"/>
              <a:gd name="connsiteX45" fmla="*/ 14515 w 1269973"/>
              <a:gd name="connsiteY45" fmla="*/ 1117600 h 1886857"/>
              <a:gd name="connsiteX46" fmla="*/ 101600 w 1269973"/>
              <a:gd name="connsiteY46" fmla="*/ 943428 h 1886857"/>
              <a:gd name="connsiteX47" fmla="*/ 188686 w 1269973"/>
              <a:gd name="connsiteY47" fmla="*/ 856343 h 1886857"/>
              <a:gd name="connsiteX48" fmla="*/ 261258 w 1269973"/>
              <a:gd name="connsiteY48" fmla="*/ 725714 h 1886857"/>
              <a:gd name="connsiteX49" fmla="*/ 304800 w 1269973"/>
              <a:gd name="connsiteY49" fmla="*/ 667657 h 1886857"/>
              <a:gd name="connsiteX50" fmla="*/ 333829 w 1269973"/>
              <a:gd name="connsiteY50" fmla="*/ 566057 h 1886857"/>
              <a:gd name="connsiteX51" fmla="*/ 362858 w 1269973"/>
              <a:gd name="connsiteY51" fmla="*/ 522514 h 1886857"/>
              <a:gd name="connsiteX52" fmla="*/ 420915 w 1269973"/>
              <a:gd name="connsiteY52" fmla="*/ 435428 h 1886857"/>
              <a:gd name="connsiteX53" fmla="*/ 435429 w 1269973"/>
              <a:gd name="connsiteY53" fmla="*/ 391885 h 1886857"/>
              <a:gd name="connsiteX54" fmla="*/ 522515 w 1269973"/>
              <a:gd name="connsiteY54" fmla="*/ 304800 h 1886857"/>
              <a:gd name="connsiteX55" fmla="*/ 609600 w 1269973"/>
              <a:gd name="connsiteY55" fmla="*/ 246743 h 1886857"/>
              <a:gd name="connsiteX56" fmla="*/ 696686 w 1269973"/>
              <a:gd name="connsiteY56" fmla="*/ 188685 h 1886857"/>
              <a:gd name="connsiteX57" fmla="*/ 783772 w 1269973"/>
              <a:gd name="connsiteY57" fmla="*/ 145143 h 1886857"/>
              <a:gd name="connsiteX58" fmla="*/ 870858 w 1269973"/>
              <a:gd name="connsiteY58" fmla="*/ 87085 h 1886857"/>
              <a:gd name="connsiteX59" fmla="*/ 914400 w 1269973"/>
              <a:gd name="connsiteY59" fmla="*/ 58057 h 1886857"/>
              <a:gd name="connsiteX60" fmla="*/ 1117600 w 1269973"/>
              <a:gd name="connsiteY60" fmla="*/ 0 h 1886857"/>
              <a:gd name="connsiteX61" fmla="*/ 1233715 w 1269973"/>
              <a:gd name="connsiteY61" fmla="*/ 0 h 188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269973" h="1886857">
                <a:moveTo>
                  <a:pt x="769258" y="957943"/>
                </a:moveTo>
                <a:cubicBezTo>
                  <a:pt x="793448" y="972457"/>
                  <a:pt x="820410" y="983126"/>
                  <a:pt x="841829" y="1001485"/>
                </a:cubicBezTo>
                <a:cubicBezTo>
                  <a:pt x="868091" y="1023995"/>
                  <a:pt x="875212" y="1058091"/>
                  <a:pt x="885372" y="1088571"/>
                </a:cubicBezTo>
                <a:cubicBezTo>
                  <a:pt x="859365" y="1322641"/>
                  <a:pt x="898969" y="1148464"/>
                  <a:pt x="841829" y="1262743"/>
                </a:cubicBezTo>
                <a:cubicBezTo>
                  <a:pt x="824299" y="1297803"/>
                  <a:pt x="832951" y="1322096"/>
                  <a:pt x="798286" y="1349828"/>
                </a:cubicBezTo>
                <a:cubicBezTo>
                  <a:pt x="786339" y="1359386"/>
                  <a:pt x="769257" y="1359505"/>
                  <a:pt x="754743" y="1364343"/>
                </a:cubicBezTo>
                <a:cubicBezTo>
                  <a:pt x="713122" y="1360181"/>
                  <a:pt x="618364" y="1361467"/>
                  <a:pt x="566058" y="1335314"/>
                </a:cubicBezTo>
                <a:cubicBezTo>
                  <a:pt x="550456" y="1327513"/>
                  <a:pt x="537029" y="1315961"/>
                  <a:pt x="522515" y="1306285"/>
                </a:cubicBezTo>
                <a:cubicBezTo>
                  <a:pt x="512839" y="1291771"/>
                  <a:pt x="505821" y="1275078"/>
                  <a:pt x="493486" y="1262743"/>
                </a:cubicBezTo>
                <a:cubicBezTo>
                  <a:pt x="481151" y="1250408"/>
                  <a:pt x="459619" y="1248228"/>
                  <a:pt x="449943" y="1233714"/>
                </a:cubicBezTo>
                <a:cubicBezTo>
                  <a:pt x="438878" y="1217116"/>
                  <a:pt x="440909" y="1194837"/>
                  <a:pt x="435429" y="1175657"/>
                </a:cubicBezTo>
                <a:cubicBezTo>
                  <a:pt x="431226" y="1160946"/>
                  <a:pt x="425753" y="1146628"/>
                  <a:pt x="420915" y="1132114"/>
                </a:cubicBezTo>
                <a:cubicBezTo>
                  <a:pt x="425753" y="1074057"/>
                  <a:pt x="428203" y="1015751"/>
                  <a:pt x="435429" y="957943"/>
                </a:cubicBezTo>
                <a:cubicBezTo>
                  <a:pt x="437903" y="938149"/>
                  <a:pt x="438878" y="916483"/>
                  <a:pt x="449943" y="899885"/>
                </a:cubicBezTo>
                <a:cubicBezTo>
                  <a:pt x="466020" y="875769"/>
                  <a:pt x="512191" y="864622"/>
                  <a:pt x="537029" y="856343"/>
                </a:cubicBezTo>
                <a:cubicBezTo>
                  <a:pt x="551543" y="841829"/>
                  <a:pt x="563493" y="824186"/>
                  <a:pt x="580572" y="812800"/>
                </a:cubicBezTo>
                <a:cubicBezTo>
                  <a:pt x="633347" y="777616"/>
                  <a:pt x="753703" y="810066"/>
                  <a:pt x="783772" y="812800"/>
                </a:cubicBezTo>
                <a:cubicBezTo>
                  <a:pt x="803124" y="817638"/>
                  <a:pt x="825231" y="816249"/>
                  <a:pt x="841829" y="827314"/>
                </a:cubicBezTo>
                <a:cubicBezTo>
                  <a:pt x="973133" y="914849"/>
                  <a:pt x="772053" y="837922"/>
                  <a:pt x="914400" y="885371"/>
                </a:cubicBezTo>
                <a:cubicBezTo>
                  <a:pt x="924076" y="899885"/>
                  <a:pt x="931094" y="916579"/>
                  <a:pt x="943429" y="928914"/>
                </a:cubicBezTo>
                <a:cubicBezTo>
                  <a:pt x="955764" y="941249"/>
                  <a:pt x="971826" y="949288"/>
                  <a:pt x="986972" y="957943"/>
                </a:cubicBezTo>
                <a:cubicBezTo>
                  <a:pt x="1037189" y="986639"/>
                  <a:pt x="1039723" y="985202"/>
                  <a:pt x="1088572" y="1001485"/>
                </a:cubicBezTo>
                <a:cubicBezTo>
                  <a:pt x="1098248" y="1015999"/>
                  <a:pt x="1105265" y="1032693"/>
                  <a:pt x="1117600" y="1045028"/>
                </a:cubicBezTo>
                <a:cubicBezTo>
                  <a:pt x="1176868" y="1104296"/>
                  <a:pt x="1178074" y="1037769"/>
                  <a:pt x="1219200" y="1161143"/>
                </a:cubicBezTo>
                <a:lnTo>
                  <a:pt x="1248229" y="1248228"/>
                </a:lnTo>
                <a:lnTo>
                  <a:pt x="1262743" y="1291771"/>
                </a:lnTo>
                <a:cubicBezTo>
                  <a:pt x="1259455" y="1357541"/>
                  <a:pt x="1299792" y="1545008"/>
                  <a:pt x="1219200" y="1625600"/>
                </a:cubicBezTo>
                <a:cubicBezTo>
                  <a:pt x="1206865" y="1637935"/>
                  <a:pt x="1190172" y="1644952"/>
                  <a:pt x="1175658" y="1654628"/>
                </a:cubicBezTo>
                <a:cubicBezTo>
                  <a:pt x="1165982" y="1673980"/>
                  <a:pt x="1161928" y="1697386"/>
                  <a:pt x="1146629" y="1712685"/>
                </a:cubicBezTo>
                <a:cubicBezTo>
                  <a:pt x="1135811" y="1723503"/>
                  <a:pt x="1116770" y="1720358"/>
                  <a:pt x="1103086" y="1727200"/>
                </a:cubicBezTo>
                <a:cubicBezTo>
                  <a:pt x="990540" y="1783473"/>
                  <a:pt x="1125447" y="1734259"/>
                  <a:pt x="1016000" y="1770743"/>
                </a:cubicBezTo>
                <a:cubicBezTo>
                  <a:pt x="960436" y="1812415"/>
                  <a:pt x="961867" y="1816751"/>
                  <a:pt x="899886" y="1843314"/>
                </a:cubicBezTo>
                <a:cubicBezTo>
                  <a:pt x="859162" y="1860767"/>
                  <a:pt x="812309" y="1867559"/>
                  <a:pt x="769258" y="1872343"/>
                </a:cubicBezTo>
                <a:cubicBezTo>
                  <a:pt x="711356" y="1878777"/>
                  <a:pt x="653143" y="1882019"/>
                  <a:pt x="595086" y="1886857"/>
                </a:cubicBezTo>
                <a:cubicBezTo>
                  <a:pt x="551543" y="1882019"/>
                  <a:pt x="507418" y="1880935"/>
                  <a:pt x="464458" y="1872343"/>
                </a:cubicBezTo>
                <a:cubicBezTo>
                  <a:pt x="434453" y="1866342"/>
                  <a:pt x="377372" y="1843314"/>
                  <a:pt x="377372" y="1843314"/>
                </a:cubicBezTo>
                <a:cubicBezTo>
                  <a:pt x="356192" y="1829194"/>
                  <a:pt x="288862" y="1785469"/>
                  <a:pt x="275772" y="1770743"/>
                </a:cubicBezTo>
                <a:cubicBezTo>
                  <a:pt x="252594" y="1744667"/>
                  <a:pt x="237067" y="1712686"/>
                  <a:pt x="217715" y="1683657"/>
                </a:cubicBezTo>
                <a:cubicBezTo>
                  <a:pt x="208039" y="1669143"/>
                  <a:pt x="201021" y="1652449"/>
                  <a:pt x="188686" y="1640114"/>
                </a:cubicBezTo>
                <a:lnTo>
                  <a:pt x="145143" y="1596571"/>
                </a:lnTo>
                <a:cubicBezTo>
                  <a:pt x="135467" y="1577219"/>
                  <a:pt x="128691" y="1556120"/>
                  <a:pt x="116115" y="1538514"/>
                </a:cubicBezTo>
                <a:cubicBezTo>
                  <a:pt x="104184" y="1521811"/>
                  <a:pt x="82541" y="1512914"/>
                  <a:pt x="72572" y="1494971"/>
                </a:cubicBezTo>
                <a:cubicBezTo>
                  <a:pt x="57712" y="1468223"/>
                  <a:pt x="53219" y="1436914"/>
                  <a:pt x="43543" y="1407885"/>
                </a:cubicBezTo>
                <a:cubicBezTo>
                  <a:pt x="38705" y="1393371"/>
                  <a:pt x="32029" y="1379345"/>
                  <a:pt x="29029" y="1364343"/>
                </a:cubicBezTo>
                <a:lnTo>
                  <a:pt x="0" y="1219200"/>
                </a:lnTo>
                <a:cubicBezTo>
                  <a:pt x="4838" y="1185333"/>
                  <a:pt x="6822" y="1150934"/>
                  <a:pt x="14515" y="1117600"/>
                </a:cubicBezTo>
                <a:cubicBezTo>
                  <a:pt x="28681" y="1056215"/>
                  <a:pt x="56094" y="988933"/>
                  <a:pt x="101600" y="943428"/>
                </a:cubicBezTo>
                <a:lnTo>
                  <a:pt x="188686" y="856343"/>
                </a:lnTo>
                <a:cubicBezTo>
                  <a:pt x="216355" y="801006"/>
                  <a:pt x="224806" y="780393"/>
                  <a:pt x="261258" y="725714"/>
                </a:cubicBezTo>
                <a:cubicBezTo>
                  <a:pt x="274676" y="705586"/>
                  <a:pt x="290286" y="687009"/>
                  <a:pt x="304800" y="667657"/>
                </a:cubicBezTo>
                <a:cubicBezTo>
                  <a:pt x="309449" y="649061"/>
                  <a:pt x="323420" y="586875"/>
                  <a:pt x="333829" y="566057"/>
                </a:cubicBezTo>
                <a:cubicBezTo>
                  <a:pt x="341630" y="550455"/>
                  <a:pt x="353182" y="537028"/>
                  <a:pt x="362858" y="522514"/>
                </a:cubicBezTo>
                <a:cubicBezTo>
                  <a:pt x="397369" y="418979"/>
                  <a:pt x="348434" y="544151"/>
                  <a:pt x="420915" y="435428"/>
                </a:cubicBezTo>
                <a:cubicBezTo>
                  <a:pt x="429402" y="422698"/>
                  <a:pt x="427838" y="405169"/>
                  <a:pt x="435429" y="391885"/>
                </a:cubicBezTo>
                <a:cubicBezTo>
                  <a:pt x="480943" y="312236"/>
                  <a:pt x="464971" y="352753"/>
                  <a:pt x="522515" y="304800"/>
                </a:cubicBezTo>
                <a:cubicBezTo>
                  <a:pt x="594998" y="244398"/>
                  <a:pt x="533078" y="272250"/>
                  <a:pt x="609600" y="246743"/>
                </a:cubicBezTo>
                <a:cubicBezTo>
                  <a:pt x="692140" y="164203"/>
                  <a:pt x="612667" y="230695"/>
                  <a:pt x="696686" y="188685"/>
                </a:cubicBezTo>
                <a:cubicBezTo>
                  <a:pt x="809224" y="132416"/>
                  <a:pt x="674332" y="181622"/>
                  <a:pt x="783772" y="145143"/>
                </a:cubicBezTo>
                <a:lnTo>
                  <a:pt x="870858" y="87085"/>
                </a:lnTo>
                <a:cubicBezTo>
                  <a:pt x="885372" y="77409"/>
                  <a:pt x="897852" y="63573"/>
                  <a:pt x="914400" y="58057"/>
                </a:cubicBezTo>
                <a:cubicBezTo>
                  <a:pt x="955469" y="44367"/>
                  <a:pt x="1081147" y="0"/>
                  <a:pt x="1117600" y="0"/>
                </a:cubicBezTo>
                <a:lnTo>
                  <a:pt x="1233715" y="0"/>
                </a:lnTo>
              </a:path>
            </a:pathLst>
          </a:cu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10"/>
          <p:cNvSpPr/>
          <p:nvPr/>
        </p:nvSpPr>
        <p:spPr>
          <a:xfrm>
            <a:off x="6274164" y="4509120"/>
            <a:ext cx="2304256" cy="1944216"/>
          </a:xfrm>
          <a:prstGeom prst="ellipse">
            <a:avLst/>
          </a:prstGeom>
          <a:noFill/>
          <a:ln w="444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Freeform 12"/>
          <p:cNvSpPr/>
          <p:nvPr/>
        </p:nvSpPr>
        <p:spPr>
          <a:xfrm>
            <a:off x="1259632" y="4464429"/>
            <a:ext cx="3991428" cy="1988457"/>
          </a:xfrm>
          <a:custGeom>
            <a:avLst/>
            <a:gdLst>
              <a:gd name="connsiteX0" fmla="*/ 101600 w 3991428"/>
              <a:gd name="connsiteY0" fmla="*/ 754743 h 1988457"/>
              <a:gd name="connsiteX1" fmla="*/ 43543 w 3991428"/>
              <a:gd name="connsiteY1" fmla="*/ 609600 h 1988457"/>
              <a:gd name="connsiteX2" fmla="*/ 29028 w 3991428"/>
              <a:gd name="connsiteY2" fmla="*/ 508000 h 1988457"/>
              <a:gd name="connsiteX3" fmla="*/ 14514 w 3991428"/>
              <a:gd name="connsiteY3" fmla="*/ 449943 h 1988457"/>
              <a:gd name="connsiteX4" fmla="*/ 0 w 3991428"/>
              <a:gd name="connsiteY4" fmla="*/ 377371 h 1988457"/>
              <a:gd name="connsiteX5" fmla="*/ 14514 w 3991428"/>
              <a:gd name="connsiteY5" fmla="*/ 246743 h 1988457"/>
              <a:gd name="connsiteX6" fmla="*/ 43543 w 3991428"/>
              <a:gd name="connsiteY6" fmla="*/ 188686 h 1988457"/>
              <a:gd name="connsiteX7" fmla="*/ 188686 w 3991428"/>
              <a:gd name="connsiteY7" fmla="*/ 29029 h 1988457"/>
              <a:gd name="connsiteX8" fmla="*/ 246743 w 3991428"/>
              <a:gd name="connsiteY8" fmla="*/ 0 h 1988457"/>
              <a:gd name="connsiteX9" fmla="*/ 1088571 w 3991428"/>
              <a:gd name="connsiteY9" fmla="*/ 14514 h 1988457"/>
              <a:gd name="connsiteX10" fmla="*/ 1161143 w 3991428"/>
              <a:gd name="connsiteY10" fmla="*/ 43543 h 1988457"/>
              <a:gd name="connsiteX11" fmla="*/ 1219200 w 3991428"/>
              <a:gd name="connsiteY11" fmla="*/ 87086 h 1988457"/>
              <a:gd name="connsiteX12" fmla="*/ 1262743 w 3991428"/>
              <a:gd name="connsiteY12" fmla="*/ 116114 h 1988457"/>
              <a:gd name="connsiteX13" fmla="*/ 1306286 w 3991428"/>
              <a:gd name="connsiteY13" fmla="*/ 188686 h 1988457"/>
              <a:gd name="connsiteX14" fmla="*/ 1349828 w 3991428"/>
              <a:gd name="connsiteY14" fmla="*/ 246743 h 1988457"/>
              <a:gd name="connsiteX15" fmla="*/ 1378857 w 3991428"/>
              <a:gd name="connsiteY15" fmla="*/ 290286 h 1988457"/>
              <a:gd name="connsiteX16" fmla="*/ 1393371 w 3991428"/>
              <a:gd name="connsiteY16" fmla="*/ 348343 h 1988457"/>
              <a:gd name="connsiteX17" fmla="*/ 1422400 w 3991428"/>
              <a:gd name="connsiteY17" fmla="*/ 478971 h 1988457"/>
              <a:gd name="connsiteX18" fmla="*/ 1451428 w 3991428"/>
              <a:gd name="connsiteY18" fmla="*/ 522514 h 1988457"/>
              <a:gd name="connsiteX19" fmla="*/ 1480457 w 3991428"/>
              <a:gd name="connsiteY19" fmla="*/ 580571 h 1988457"/>
              <a:gd name="connsiteX20" fmla="*/ 1509486 w 3991428"/>
              <a:gd name="connsiteY20" fmla="*/ 653143 h 1988457"/>
              <a:gd name="connsiteX21" fmla="*/ 1538514 w 3991428"/>
              <a:gd name="connsiteY21" fmla="*/ 696686 h 1988457"/>
              <a:gd name="connsiteX22" fmla="*/ 1567543 w 3991428"/>
              <a:gd name="connsiteY22" fmla="*/ 798286 h 1988457"/>
              <a:gd name="connsiteX23" fmla="*/ 1611086 w 3991428"/>
              <a:gd name="connsiteY23" fmla="*/ 885371 h 1988457"/>
              <a:gd name="connsiteX24" fmla="*/ 1683657 w 3991428"/>
              <a:gd name="connsiteY24" fmla="*/ 986971 h 1988457"/>
              <a:gd name="connsiteX25" fmla="*/ 1727200 w 3991428"/>
              <a:gd name="connsiteY25" fmla="*/ 1001486 h 1988457"/>
              <a:gd name="connsiteX26" fmla="*/ 1799771 w 3991428"/>
              <a:gd name="connsiteY26" fmla="*/ 986971 h 1988457"/>
              <a:gd name="connsiteX27" fmla="*/ 1828800 w 3991428"/>
              <a:gd name="connsiteY27" fmla="*/ 914400 h 1988457"/>
              <a:gd name="connsiteX28" fmla="*/ 1915886 w 3991428"/>
              <a:gd name="connsiteY28" fmla="*/ 841829 h 1988457"/>
              <a:gd name="connsiteX29" fmla="*/ 1959428 w 3991428"/>
              <a:gd name="connsiteY29" fmla="*/ 812800 h 1988457"/>
              <a:gd name="connsiteX30" fmla="*/ 2002971 w 3991428"/>
              <a:gd name="connsiteY30" fmla="*/ 798286 h 1988457"/>
              <a:gd name="connsiteX31" fmla="*/ 2104571 w 3991428"/>
              <a:gd name="connsiteY31" fmla="*/ 711200 h 1988457"/>
              <a:gd name="connsiteX32" fmla="*/ 2235200 w 3991428"/>
              <a:gd name="connsiteY32" fmla="*/ 638629 h 1988457"/>
              <a:gd name="connsiteX33" fmla="*/ 2380343 w 3991428"/>
              <a:gd name="connsiteY33" fmla="*/ 551543 h 1988457"/>
              <a:gd name="connsiteX34" fmla="*/ 2525486 w 3991428"/>
              <a:gd name="connsiteY34" fmla="*/ 566057 h 1988457"/>
              <a:gd name="connsiteX35" fmla="*/ 2583543 w 3991428"/>
              <a:gd name="connsiteY35" fmla="*/ 653143 h 1988457"/>
              <a:gd name="connsiteX36" fmla="*/ 2627086 w 3991428"/>
              <a:gd name="connsiteY36" fmla="*/ 711200 h 1988457"/>
              <a:gd name="connsiteX37" fmla="*/ 2641600 w 3991428"/>
              <a:gd name="connsiteY37" fmla="*/ 754743 h 1988457"/>
              <a:gd name="connsiteX38" fmla="*/ 2670628 w 3991428"/>
              <a:gd name="connsiteY38" fmla="*/ 812800 h 1988457"/>
              <a:gd name="connsiteX39" fmla="*/ 2685143 w 3991428"/>
              <a:gd name="connsiteY39" fmla="*/ 870857 h 1988457"/>
              <a:gd name="connsiteX40" fmla="*/ 2714171 w 3991428"/>
              <a:gd name="connsiteY40" fmla="*/ 1016000 h 1988457"/>
              <a:gd name="connsiteX41" fmla="*/ 2743200 w 3991428"/>
              <a:gd name="connsiteY41" fmla="*/ 1233714 h 1988457"/>
              <a:gd name="connsiteX42" fmla="*/ 2786743 w 3991428"/>
              <a:gd name="connsiteY42" fmla="*/ 1567543 h 1988457"/>
              <a:gd name="connsiteX43" fmla="*/ 2815771 w 3991428"/>
              <a:gd name="connsiteY43" fmla="*/ 1625600 h 1988457"/>
              <a:gd name="connsiteX44" fmla="*/ 2844800 w 3991428"/>
              <a:gd name="connsiteY44" fmla="*/ 1712686 h 1988457"/>
              <a:gd name="connsiteX45" fmla="*/ 2946400 w 3991428"/>
              <a:gd name="connsiteY45" fmla="*/ 1770743 h 1988457"/>
              <a:gd name="connsiteX46" fmla="*/ 3004457 w 3991428"/>
              <a:gd name="connsiteY46" fmla="*/ 1785257 h 1988457"/>
              <a:gd name="connsiteX47" fmla="*/ 3077028 w 3991428"/>
              <a:gd name="connsiteY47" fmla="*/ 1770743 h 1988457"/>
              <a:gd name="connsiteX48" fmla="*/ 3135086 w 3991428"/>
              <a:gd name="connsiteY48" fmla="*/ 1756229 h 1988457"/>
              <a:gd name="connsiteX49" fmla="*/ 3149600 w 3991428"/>
              <a:gd name="connsiteY49" fmla="*/ 1712686 h 1988457"/>
              <a:gd name="connsiteX50" fmla="*/ 3222171 w 3991428"/>
              <a:gd name="connsiteY50" fmla="*/ 1625600 h 1988457"/>
              <a:gd name="connsiteX51" fmla="*/ 3265714 w 3991428"/>
              <a:gd name="connsiteY51" fmla="*/ 1509486 h 1988457"/>
              <a:gd name="connsiteX52" fmla="*/ 3294743 w 3991428"/>
              <a:gd name="connsiteY52" fmla="*/ 1436914 h 1988457"/>
              <a:gd name="connsiteX53" fmla="*/ 3425371 w 3991428"/>
              <a:gd name="connsiteY53" fmla="*/ 1335314 h 1988457"/>
              <a:gd name="connsiteX54" fmla="*/ 3556000 w 3991428"/>
              <a:gd name="connsiteY54" fmla="*/ 1378857 h 1988457"/>
              <a:gd name="connsiteX55" fmla="*/ 3585028 w 3991428"/>
              <a:gd name="connsiteY55" fmla="*/ 1422400 h 1988457"/>
              <a:gd name="connsiteX56" fmla="*/ 3672114 w 3991428"/>
              <a:gd name="connsiteY56" fmla="*/ 1582057 h 1988457"/>
              <a:gd name="connsiteX57" fmla="*/ 3802743 w 3991428"/>
              <a:gd name="connsiteY57" fmla="*/ 1712686 h 1988457"/>
              <a:gd name="connsiteX58" fmla="*/ 3846286 w 3991428"/>
              <a:gd name="connsiteY58" fmla="*/ 1756229 h 1988457"/>
              <a:gd name="connsiteX59" fmla="*/ 3904343 w 3991428"/>
              <a:gd name="connsiteY59" fmla="*/ 1886857 h 1988457"/>
              <a:gd name="connsiteX60" fmla="*/ 3976914 w 3991428"/>
              <a:gd name="connsiteY60" fmla="*/ 1973943 h 1988457"/>
              <a:gd name="connsiteX61" fmla="*/ 3991428 w 3991428"/>
              <a:gd name="connsiteY61" fmla="*/ 1988457 h 198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991428" h="1988457">
                <a:moveTo>
                  <a:pt x="101600" y="754743"/>
                </a:moveTo>
                <a:cubicBezTo>
                  <a:pt x="99289" y="749351"/>
                  <a:pt x="50085" y="642311"/>
                  <a:pt x="43543" y="609600"/>
                </a:cubicBezTo>
                <a:cubicBezTo>
                  <a:pt x="36834" y="576054"/>
                  <a:pt x="35148" y="541659"/>
                  <a:pt x="29028" y="508000"/>
                </a:cubicBezTo>
                <a:cubicBezTo>
                  <a:pt x="25460" y="488374"/>
                  <a:pt x="18841" y="469416"/>
                  <a:pt x="14514" y="449943"/>
                </a:cubicBezTo>
                <a:cubicBezTo>
                  <a:pt x="9163" y="425861"/>
                  <a:pt x="4838" y="401562"/>
                  <a:pt x="0" y="377371"/>
                </a:cubicBezTo>
                <a:cubicBezTo>
                  <a:pt x="4838" y="333828"/>
                  <a:pt x="4663" y="289432"/>
                  <a:pt x="14514" y="246743"/>
                </a:cubicBezTo>
                <a:cubicBezTo>
                  <a:pt x="19379" y="225660"/>
                  <a:pt x="31541" y="206689"/>
                  <a:pt x="43543" y="188686"/>
                </a:cubicBezTo>
                <a:cubicBezTo>
                  <a:pt x="98149" y="106776"/>
                  <a:pt x="115419" y="74820"/>
                  <a:pt x="188686" y="29029"/>
                </a:cubicBezTo>
                <a:cubicBezTo>
                  <a:pt x="207034" y="17562"/>
                  <a:pt x="227391" y="9676"/>
                  <a:pt x="246743" y="0"/>
                </a:cubicBezTo>
                <a:cubicBezTo>
                  <a:pt x="527352" y="4838"/>
                  <a:pt x="808238" y="1165"/>
                  <a:pt x="1088571" y="14514"/>
                </a:cubicBezTo>
                <a:cubicBezTo>
                  <a:pt x="1114596" y="15753"/>
                  <a:pt x="1138368" y="30890"/>
                  <a:pt x="1161143" y="43543"/>
                </a:cubicBezTo>
                <a:cubicBezTo>
                  <a:pt x="1182289" y="55291"/>
                  <a:pt x="1199515" y="73026"/>
                  <a:pt x="1219200" y="87086"/>
                </a:cubicBezTo>
                <a:cubicBezTo>
                  <a:pt x="1233395" y="97225"/>
                  <a:pt x="1248229" y="106438"/>
                  <a:pt x="1262743" y="116114"/>
                </a:cubicBezTo>
                <a:cubicBezTo>
                  <a:pt x="1277257" y="140305"/>
                  <a:pt x="1290638" y="165213"/>
                  <a:pt x="1306286" y="188686"/>
                </a:cubicBezTo>
                <a:cubicBezTo>
                  <a:pt x="1319704" y="208814"/>
                  <a:pt x="1335768" y="227059"/>
                  <a:pt x="1349828" y="246743"/>
                </a:cubicBezTo>
                <a:cubicBezTo>
                  <a:pt x="1359967" y="260938"/>
                  <a:pt x="1369181" y="275772"/>
                  <a:pt x="1378857" y="290286"/>
                </a:cubicBezTo>
                <a:cubicBezTo>
                  <a:pt x="1383695" y="309638"/>
                  <a:pt x="1389459" y="328782"/>
                  <a:pt x="1393371" y="348343"/>
                </a:cubicBezTo>
                <a:cubicBezTo>
                  <a:pt x="1400803" y="385505"/>
                  <a:pt x="1403569" y="441309"/>
                  <a:pt x="1422400" y="478971"/>
                </a:cubicBezTo>
                <a:cubicBezTo>
                  <a:pt x="1430201" y="494573"/>
                  <a:pt x="1442773" y="507368"/>
                  <a:pt x="1451428" y="522514"/>
                </a:cubicBezTo>
                <a:cubicBezTo>
                  <a:pt x="1462163" y="541300"/>
                  <a:pt x="1471669" y="560799"/>
                  <a:pt x="1480457" y="580571"/>
                </a:cubicBezTo>
                <a:cubicBezTo>
                  <a:pt x="1491039" y="604380"/>
                  <a:pt x="1497834" y="629839"/>
                  <a:pt x="1509486" y="653143"/>
                </a:cubicBezTo>
                <a:cubicBezTo>
                  <a:pt x="1517287" y="668745"/>
                  <a:pt x="1530713" y="681084"/>
                  <a:pt x="1538514" y="696686"/>
                </a:cubicBezTo>
                <a:cubicBezTo>
                  <a:pt x="1550112" y="719882"/>
                  <a:pt x="1561344" y="776590"/>
                  <a:pt x="1567543" y="798286"/>
                </a:cubicBezTo>
                <a:cubicBezTo>
                  <a:pt x="1586553" y="864821"/>
                  <a:pt x="1574733" y="821753"/>
                  <a:pt x="1611086" y="885371"/>
                </a:cubicBezTo>
                <a:cubicBezTo>
                  <a:pt x="1639029" y="934271"/>
                  <a:pt x="1634552" y="954235"/>
                  <a:pt x="1683657" y="986971"/>
                </a:cubicBezTo>
                <a:cubicBezTo>
                  <a:pt x="1696387" y="995458"/>
                  <a:pt x="1712686" y="996648"/>
                  <a:pt x="1727200" y="1001486"/>
                </a:cubicBezTo>
                <a:cubicBezTo>
                  <a:pt x="1751390" y="996648"/>
                  <a:pt x="1781041" y="1003026"/>
                  <a:pt x="1799771" y="986971"/>
                </a:cubicBezTo>
                <a:cubicBezTo>
                  <a:pt x="1819553" y="970015"/>
                  <a:pt x="1816147" y="937175"/>
                  <a:pt x="1828800" y="914400"/>
                </a:cubicBezTo>
                <a:cubicBezTo>
                  <a:pt x="1864748" y="849695"/>
                  <a:pt x="1860003" y="860456"/>
                  <a:pt x="1915886" y="841829"/>
                </a:cubicBezTo>
                <a:cubicBezTo>
                  <a:pt x="1930400" y="832153"/>
                  <a:pt x="1943826" y="820601"/>
                  <a:pt x="1959428" y="812800"/>
                </a:cubicBezTo>
                <a:cubicBezTo>
                  <a:pt x="1973112" y="805958"/>
                  <a:pt x="1989687" y="805877"/>
                  <a:pt x="2002971" y="798286"/>
                </a:cubicBezTo>
                <a:cubicBezTo>
                  <a:pt x="2103034" y="741107"/>
                  <a:pt x="2022213" y="772968"/>
                  <a:pt x="2104571" y="711200"/>
                </a:cubicBezTo>
                <a:cubicBezTo>
                  <a:pt x="2176976" y="656896"/>
                  <a:pt x="2166268" y="679988"/>
                  <a:pt x="2235200" y="638629"/>
                </a:cubicBezTo>
                <a:cubicBezTo>
                  <a:pt x="2410347" y="533540"/>
                  <a:pt x="2247633" y="617897"/>
                  <a:pt x="2380343" y="551543"/>
                </a:cubicBezTo>
                <a:cubicBezTo>
                  <a:pt x="2428724" y="556381"/>
                  <a:pt x="2481997" y="544312"/>
                  <a:pt x="2525486" y="566057"/>
                </a:cubicBezTo>
                <a:cubicBezTo>
                  <a:pt x="2556691" y="581659"/>
                  <a:pt x="2562610" y="625233"/>
                  <a:pt x="2583543" y="653143"/>
                </a:cubicBezTo>
                <a:lnTo>
                  <a:pt x="2627086" y="711200"/>
                </a:lnTo>
                <a:cubicBezTo>
                  <a:pt x="2631924" y="725714"/>
                  <a:pt x="2635573" y="740681"/>
                  <a:pt x="2641600" y="754743"/>
                </a:cubicBezTo>
                <a:cubicBezTo>
                  <a:pt x="2650123" y="774630"/>
                  <a:pt x="2663031" y="792541"/>
                  <a:pt x="2670628" y="812800"/>
                </a:cubicBezTo>
                <a:cubicBezTo>
                  <a:pt x="2677632" y="831478"/>
                  <a:pt x="2680963" y="851352"/>
                  <a:pt x="2685143" y="870857"/>
                </a:cubicBezTo>
                <a:cubicBezTo>
                  <a:pt x="2695481" y="919101"/>
                  <a:pt x="2706059" y="967332"/>
                  <a:pt x="2714171" y="1016000"/>
                </a:cubicBezTo>
                <a:cubicBezTo>
                  <a:pt x="2731116" y="1117665"/>
                  <a:pt x="2732541" y="1116466"/>
                  <a:pt x="2743200" y="1233714"/>
                </a:cubicBezTo>
                <a:cubicBezTo>
                  <a:pt x="2747922" y="1285652"/>
                  <a:pt x="2755962" y="1505979"/>
                  <a:pt x="2786743" y="1567543"/>
                </a:cubicBezTo>
                <a:cubicBezTo>
                  <a:pt x="2796419" y="1586895"/>
                  <a:pt x="2807735" y="1605511"/>
                  <a:pt x="2815771" y="1625600"/>
                </a:cubicBezTo>
                <a:cubicBezTo>
                  <a:pt x="2827135" y="1654010"/>
                  <a:pt x="2819340" y="1695713"/>
                  <a:pt x="2844800" y="1712686"/>
                </a:cubicBezTo>
                <a:cubicBezTo>
                  <a:pt x="2880892" y="1736747"/>
                  <a:pt x="2904313" y="1754960"/>
                  <a:pt x="2946400" y="1770743"/>
                </a:cubicBezTo>
                <a:cubicBezTo>
                  <a:pt x="2965078" y="1777747"/>
                  <a:pt x="2985105" y="1780419"/>
                  <a:pt x="3004457" y="1785257"/>
                </a:cubicBezTo>
                <a:cubicBezTo>
                  <a:pt x="3028647" y="1780419"/>
                  <a:pt x="3052946" y="1776094"/>
                  <a:pt x="3077028" y="1770743"/>
                </a:cubicBezTo>
                <a:cubicBezTo>
                  <a:pt x="3096501" y="1766416"/>
                  <a:pt x="3119509" y="1768690"/>
                  <a:pt x="3135086" y="1756229"/>
                </a:cubicBezTo>
                <a:cubicBezTo>
                  <a:pt x="3147033" y="1746672"/>
                  <a:pt x="3141113" y="1725416"/>
                  <a:pt x="3149600" y="1712686"/>
                </a:cubicBezTo>
                <a:cubicBezTo>
                  <a:pt x="3213805" y="1616378"/>
                  <a:pt x="3174681" y="1720581"/>
                  <a:pt x="3222171" y="1625600"/>
                </a:cubicBezTo>
                <a:cubicBezTo>
                  <a:pt x="3250228" y="1569485"/>
                  <a:pt x="3246868" y="1559741"/>
                  <a:pt x="3265714" y="1509486"/>
                </a:cubicBezTo>
                <a:cubicBezTo>
                  <a:pt x="3274862" y="1485091"/>
                  <a:pt x="3279419" y="1457985"/>
                  <a:pt x="3294743" y="1436914"/>
                </a:cubicBezTo>
                <a:cubicBezTo>
                  <a:pt x="3357401" y="1350760"/>
                  <a:pt x="3356018" y="1358433"/>
                  <a:pt x="3425371" y="1335314"/>
                </a:cubicBezTo>
                <a:cubicBezTo>
                  <a:pt x="3468914" y="1349828"/>
                  <a:pt x="3515706" y="1356878"/>
                  <a:pt x="3556000" y="1378857"/>
                </a:cubicBezTo>
                <a:cubicBezTo>
                  <a:pt x="3571314" y="1387210"/>
                  <a:pt x="3576557" y="1407151"/>
                  <a:pt x="3585028" y="1422400"/>
                </a:cubicBezTo>
                <a:cubicBezTo>
                  <a:pt x="3604208" y="1456925"/>
                  <a:pt x="3644016" y="1549276"/>
                  <a:pt x="3672114" y="1582057"/>
                </a:cubicBezTo>
                <a:cubicBezTo>
                  <a:pt x="3712189" y="1628811"/>
                  <a:pt x="3759200" y="1669143"/>
                  <a:pt x="3802743" y="1712686"/>
                </a:cubicBezTo>
                <a:cubicBezTo>
                  <a:pt x="3817257" y="1727200"/>
                  <a:pt x="3834900" y="1739150"/>
                  <a:pt x="3846286" y="1756229"/>
                </a:cubicBezTo>
                <a:cubicBezTo>
                  <a:pt x="3911979" y="1854768"/>
                  <a:pt x="3835255" y="1731409"/>
                  <a:pt x="3904343" y="1886857"/>
                </a:cubicBezTo>
                <a:cubicBezTo>
                  <a:pt x="3920509" y="1923232"/>
                  <a:pt x="3949568" y="1946597"/>
                  <a:pt x="3976914" y="1973943"/>
                </a:cubicBezTo>
                <a:lnTo>
                  <a:pt x="3991428" y="1988457"/>
                </a:lnTo>
              </a:path>
            </a:pathLst>
          </a:cu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971600" y="2204864"/>
            <a:ext cx="7250384" cy="352839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6012160" y="1916832"/>
            <a:ext cx="2736304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dirty="0" smtClean="0"/>
              <a:t>أُرسُم خَط مُنْحَني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209144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الْخَط </a:t>
            </a:r>
            <a:r>
              <a:rPr lang="ar-A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المُنْكَسِر</a:t>
            </a:r>
            <a:endParaRPr lang="he-IL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1043608" y="2924944"/>
            <a:ext cx="3240360" cy="1296144"/>
          </a:xfrm>
          <a:prstGeom prst="bentConnector3">
            <a:avLst>
              <a:gd name="adj1" fmla="val 50896"/>
            </a:avLst>
          </a:prstGeom>
          <a:ln w="6032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12-Point Star 13"/>
          <p:cNvSpPr/>
          <p:nvPr/>
        </p:nvSpPr>
        <p:spPr>
          <a:xfrm rot="20451662">
            <a:off x="5671054" y="1188825"/>
            <a:ext cx="2987824" cy="2376264"/>
          </a:xfrm>
          <a:prstGeom prst="star12">
            <a:avLst/>
          </a:prstGeom>
          <a:noFill/>
          <a:ln w="539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1" name="Group 30"/>
          <p:cNvGrpSpPr/>
          <p:nvPr/>
        </p:nvGrpSpPr>
        <p:grpSpPr>
          <a:xfrm>
            <a:off x="3995936" y="2924944"/>
            <a:ext cx="3672408" cy="3536776"/>
            <a:chOff x="3995936" y="2924944"/>
            <a:chExt cx="3672408" cy="3536776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4283968" y="3789040"/>
              <a:ext cx="1224136" cy="151216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283968" y="4941168"/>
              <a:ext cx="1800200" cy="360040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184068" y="4941168"/>
              <a:ext cx="900100" cy="1368152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184068" y="6309320"/>
              <a:ext cx="2484276" cy="152400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995936" y="2924944"/>
              <a:ext cx="1512168" cy="864096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483768" y="2166526"/>
            <a:ext cx="5045537" cy="3108501"/>
            <a:chOff x="2483768" y="2166526"/>
            <a:chExt cx="5045537" cy="310850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573713" y="3449351"/>
              <a:ext cx="698722" cy="962080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64088" y="3995740"/>
              <a:ext cx="1799926" cy="369364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4716016" y="3989212"/>
              <a:ext cx="895225" cy="1055671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633322" y="4101882"/>
              <a:ext cx="1148853" cy="1173145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2483768" y="4154278"/>
              <a:ext cx="1351927" cy="249736"/>
            </a:xfrm>
            <a:prstGeom prst="line">
              <a:avLst/>
            </a:prstGeom>
            <a:ln w="3651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pic>
          <p:nvPicPr>
            <p:cNvPr id="38" name="Picture 8" descr="http://heathersanimations.com/children/girl103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72473" y="2166526"/>
              <a:ext cx="1156832" cy="1282825"/>
            </a:xfrm>
            <a:prstGeom prst="rect">
              <a:avLst/>
            </a:prstGeom>
            <a:noFill/>
          </p:spPr>
        </p:pic>
      </p:grpSp>
      <p:sp>
        <p:nvSpPr>
          <p:cNvPr id="40" name="Rounded Rectangle 39"/>
          <p:cNvSpPr/>
          <p:nvPr/>
        </p:nvSpPr>
        <p:spPr>
          <a:xfrm>
            <a:off x="863723" y="2130073"/>
            <a:ext cx="7250384" cy="352839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Rectangle 40"/>
          <p:cNvSpPr/>
          <p:nvPr/>
        </p:nvSpPr>
        <p:spPr>
          <a:xfrm>
            <a:off x="5904283" y="1842041"/>
            <a:ext cx="2736304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dirty="0" smtClean="0"/>
              <a:t>أُرسُم خَط مُنْكَسِر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39558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47</Words>
  <Application>Microsoft Office PowerPoint</Application>
  <PresentationFormat>‫הצגה על המסך (4:3)</PresentationFormat>
  <Paragraphs>23</Paragraphs>
  <Slides>12</Slides>
  <Notes>0</Notes>
  <HiddenSlides>0</HiddenSlides>
  <MMClips>1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12</vt:i4>
      </vt:variant>
    </vt:vector>
  </HeadingPairs>
  <TitlesOfParts>
    <vt:vector size="14" baseType="lpstr">
      <vt:lpstr>سمة Office</vt:lpstr>
      <vt:lpstr>1_سمة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الْخَط المُسْتَقيم</vt:lpstr>
      <vt:lpstr>الْخَط المُنْحَنِ</vt:lpstr>
      <vt:lpstr>الْخَط المُنْكَسِر</vt:lpstr>
      <vt:lpstr>أَشِر إلى الخُطوط المُنْحَنِيَة</vt:lpstr>
      <vt:lpstr>لا  هذا ليسَ خَطًا مُنْحَنِيًا</vt:lpstr>
      <vt:lpstr>أحسَنْت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Arabic</dc:creator>
  <cp:lastModifiedBy>user 2015</cp:lastModifiedBy>
  <cp:revision>22</cp:revision>
  <dcterms:created xsi:type="dcterms:W3CDTF">2012-04-30T08:10:38Z</dcterms:created>
  <dcterms:modified xsi:type="dcterms:W3CDTF">2016-11-02T17:53:46Z</dcterms:modified>
</cp:coreProperties>
</file>