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0" r:id="rId4"/>
    <p:sldId id="258" r:id="rId5"/>
    <p:sldId id="263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70" d="100"/>
          <a:sy n="70" d="100"/>
        </p:scale>
        <p:origin x="442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090976-1395-4A22-A7CF-82DD51E33097}" type="datetimeFigureOut">
              <a:rPr lang="he-IL" smtClean="0"/>
              <a:t>כ"ב/אדר/תש"פ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BAF9B3-4B51-43EA-A7B7-A10E6A2ADB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513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AF9B3-4B51-43EA-A7B7-A10E6A2ADB4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351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33E-45DE-4347-900C-C08B68F74626}" type="datetime8">
              <a:rPr lang="he-IL" smtClean="0"/>
              <a:t>18 מרץ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4A-9F44-4F66-91C0-B2B0A6C60A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453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BACD-888E-402D-9A10-20815F7F7244}" type="datetime8">
              <a:rPr lang="he-IL" smtClean="0"/>
              <a:t>18 מרץ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4A-9F44-4F66-91C0-B2B0A6C60A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108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C78D-DB51-4AE1-BB99-39CAAC2A2082}" type="datetime8">
              <a:rPr lang="he-IL" smtClean="0"/>
              <a:t>18 מרץ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4A-9F44-4F66-91C0-B2B0A6C60A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184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6518-C07A-440C-B81B-143A9A328E12}" type="datetime8">
              <a:rPr lang="he-IL" smtClean="0"/>
              <a:t>18 מרץ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4A-9F44-4F66-91C0-B2B0A6C60A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606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DD0D-4247-4FCC-96C6-EC25D7C4CFA4}" type="datetime8">
              <a:rPr lang="he-IL" smtClean="0"/>
              <a:t>18 מרץ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4A-9F44-4F66-91C0-B2B0A6C60A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230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2AA3-2AA7-4EA4-9B7A-B47F294A6364}" type="datetime8">
              <a:rPr lang="he-IL" smtClean="0"/>
              <a:t>18 מרץ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4A-9F44-4F66-91C0-B2B0A6C60A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945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7E07-27A4-4EB2-85BD-874632D63FD4}" type="datetime8">
              <a:rPr lang="he-IL" smtClean="0"/>
              <a:t>18 מרץ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4A-9F44-4F66-91C0-B2B0A6C60A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344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05C-0714-462C-B5E9-86BA392FA51E}" type="datetime8">
              <a:rPr lang="he-IL" smtClean="0"/>
              <a:t>18 מרץ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4A-9F44-4F66-91C0-B2B0A6C60A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510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1BF-FFC8-4B25-AFD8-A47AA0BB438E}" type="datetime8">
              <a:rPr lang="he-IL" smtClean="0"/>
              <a:t>18 מרץ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4A-9F44-4F66-91C0-B2B0A6C60A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6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AF51-A5B8-474E-8EC5-A5A6C9D7D51D}" type="datetime8">
              <a:rPr lang="he-IL" smtClean="0"/>
              <a:t>18 מרץ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4A-9F44-4F66-91C0-B2B0A6C60A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086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F1EF-ABCD-4E1F-8E5B-7065B5384015}" type="datetime8">
              <a:rPr lang="he-IL" smtClean="0"/>
              <a:t>18 מרץ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44A-9F44-4F66-91C0-B2B0A6C60A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116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310A3-99F4-4CFD-A52E-7B169D381E8F}" type="datetime8">
              <a:rPr lang="he-IL" smtClean="0"/>
              <a:t>18 מרץ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BD44A-9F44-4F66-91C0-B2B0A6C60A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705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Ex2ge2fH4" TargetMode="External"/><Relationship Id="rId2" Type="http://schemas.openxmlformats.org/officeDocument/2006/relationships/hyperlink" Target="https://youtu.be/xmWOuyTxb6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n5oSavxB7p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5oSavxB7pk" TargetMode="External"/><Relationship Id="rId2" Type="http://schemas.openxmlformats.org/officeDocument/2006/relationships/hyperlink" Target="https://youtu.be/fUEx2ge2fH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DIYuV4O5-J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961261" y="59822"/>
            <a:ext cx="8765135" cy="1871528"/>
          </a:xfrm>
        </p:spPr>
        <p:txBody>
          <a:bodyPr>
            <a:normAutofit/>
          </a:bodyPr>
          <a:lstStyle/>
          <a:p>
            <a:r>
              <a:rPr lang="ar-SA" dirty="0"/>
              <a:t>هندسة – المحيط والمساحة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257" y="1447800"/>
            <a:ext cx="4650033" cy="5240607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42256" y="1588399"/>
            <a:ext cx="5812973" cy="5100007"/>
          </a:xfrm>
        </p:spPr>
        <p:txBody>
          <a:bodyPr/>
          <a:lstStyle/>
          <a:p>
            <a:pPr algn="r" fontAlgn="t"/>
            <a:endParaRPr lang="ar-SA" b="1" u="sng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r" fontAlgn="t"/>
            <a:r>
              <a:rPr lang="ar-SA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الأهداف:</a:t>
            </a:r>
            <a:endParaRPr lang="ar-SA" dirty="0" smtClean="0">
              <a:effectLst/>
            </a:endParaRPr>
          </a:p>
          <a:p>
            <a:pPr algn="r" fontAlgn="t"/>
            <a:r>
              <a:rPr lang="ar-S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1- معرفة مفهوم المحيط والمساحة .</a:t>
            </a:r>
            <a:endParaRPr lang="ar-SA" dirty="0" smtClean="0">
              <a:effectLst/>
            </a:endParaRPr>
          </a:p>
          <a:p>
            <a:pPr algn="r" fontAlgn="t"/>
            <a:r>
              <a:rPr lang="ar-S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2- معرفة طرق ايجاد المحيط والمساحة .</a:t>
            </a:r>
            <a:endParaRPr lang="ar-SA" dirty="0" smtClean="0">
              <a:effectLst/>
            </a:endParaRPr>
          </a:p>
          <a:p>
            <a:pPr algn="r" fontAlgn="t"/>
            <a:r>
              <a:rPr lang="ar-S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3- التعرف على وحدات القياس وفهمها .</a:t>
            </a:r>
            <a:endParaRPr lang="ar-SA" dirty="0" smtClean="0">
              <a:effectLst/>
            </a:endParaRPr>
          </a:p>
          <a:p>
            <a:pPr algn="r" fontAlgn="t"/>
            <a:r>
              <a:rPr lang="ar-S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سير الدرس :</a:t>
            </a:r>
          </a:p>
          <a:p>
            <a:pPr algn="r" fontAlgn="t"/>
            <a:r>
              <a:rPr lang="ar-S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1-عرض أنشودة عن الاشكال </a:t>
            </a:r>
            <a:r>
              <a:rPr lang="ar-SA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الهندسيه</a:t>
            </a:r>
            <a:endParaRPr lang="ar-SA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r" fontAlgn="t"/>
            <a:r>
              <a:rPr lang="ar-S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2- عرض فيديوهات عن الموضوع </a:t>
            </a:r>
            <a:endParaRPr lang="ar-SA" dirty="0" smtClean="0">
              <a:effectLst/>
            </a:endParaRPr>
          </a:p>
          <a:p>
            <a:pPr algn="r" fontAlgn="t"/>
            <a:r>
              <a:rPr lang="ar-S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3-تمارين وتدريبات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38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799" y="250372"/>
            <a:ext cx="10515600" cy="1745116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رابط انشودة الاشكال الهندسية:</a:t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en-US" dirty="0" smtClean="0">
                <a:hlinkClick r:id="rId2"/>
              </a:rPr>
              <a:t>https://youtu.be/xmWOuyTxb60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967163"/>
          </a:xfrm>
        </p:spPr>
        <p:txBody>
          <a:bodyPr/>
          <a:lstStyle/>
          <a:p>
            <a:r>
              <a:rPr lang="ar-SA" dirty="0" smtClean="0"/>
              <a:t>رابط قياس محيط الشكل :     </a:t>
            </a:r>
          </a:p>
          <a:p>
            <a:endParaRPr lang="ar-SA" dirty="0"/>
          </a:p>
          <a:p>
            <a:r>
              <a:rPr lang="en-US" dirty="0" smtClean="0">
                <a:hlinkClick r:id="rId3"/>
              </a:rPr>
              <a:t>https://youtu.be/fUEx2ge2fH4</a:t>
            </a:r>
            <a:endParaRPr lang="ar-SA" dirty="0" smtClean="0"/>
          </a:p>
          <a:p>
            <a:endParaRPr lang="ar-SA" dirty="0" smtClean="0"/>
          </a:p>
          <a:p>
            <a:r>
              <a:rPr lang="ar-SA" dirty="0" smtClean="0"/>
              <a:t>رابط قياس محيط الشكل :</a:t>
            </a:r>
          </a:p>
          <a:p>
            <a:r>
              <a:rPr lang="en-US" dirty="0" smtClean="0">
                <a:hlinkClick r:id="rId4"/>
              </a:rPr>
              <a:t>https://youtu.be/n5oSavxB7pk</a:t>
            </a:r>
            <a:endParaRPr lang="ar-SA" dirty="0" smtClean="0"/>
          </a:p>
          <a:p>
            <a:endParaRPr lang="ar-SA" dirty="0" smtClean="0"/>
          </a:p>
          <a:p>
            <a:endParaRPr lang="ar-SA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13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57256" y="933108"/>
            <a:ext cx="5366657" cy="6077292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/>
            </a:r>
            <a:br>
              <a:rPr lang="ar-SA" sz="2800" b="1" dirty="0" smtClean="0"/>
            </a:br>
            <a:r>
              <a:rPr lang="ar-SA" sz="2800" b="1" dirty="0"/>
              <a:t/>
            </a:r>
            <a:br>
              <a:rPr lang="ar-SA" sz="2800" b="1" dirty="0"/>
            </a:br>
            <a:r>
              <a:rPr lang="ar-SA" sz="2800" b="1" dirty="0" smtClean="0"/>
              <a:t/>
            </a:r>
            <a:br>
              <a:rPr lang="ar-SA" sz="2800" b="1" dirty="0" smtClean="0"/>
            </a:br>
            <a:r>
              <a:rPr lang="ar-SA" sz="2800" b="1" dirty="0"/>
              <a:t/>
            </a:r>
            <a:br>
              <a:rPr lang="ar-SA" sz="2800" b="1" dirty="0"/>
            </a:br>
            <a:r>
              <a:rPr lang="ar-SA" sz="2800" b="1" dirty="0" smtClean="0"/>
              <a:t/>
            </a:r>
            <a:br>
              <a:rPr lang="ar-SA" sz="2800" b="1" dirty="0" smtClean="0"/>
            </a:br>
            <a:r>
              <a:rPr lang="ar-SA" sz="2800" b="1" dirty="0"/>
              <a:t/>
            </a:r>
            <a:br>
              <a:rPr lang="ar-SA" sz="2800" b="1" dirty="0"/>
            </a:br>
            <a:r>
              <a:rPr lang="ar-SA" sz="2800" b="1" dirty="0" smtClean="0"/>
              <a:t/>
            </a:r>
            <a:br>
              <a:rPr lang="ar-SA" sz="2800" b="1" dirty="0" smtClean="0"/>
            </a:br>
            <a:r>
              <a:rPr lang="ar-SA" sz="2800" b="1" dirty="0"/>
              <a:t/>
            </a:r>
            <a:br>
              <a:rPr lang="ar-SA" sz="2800" b="1" dirty="0"/>
            </a:br>
            <a:r>
              <a:rPr lang="ar-SA" sz="2800" b="1" dirty="0" smtClean="0"/>
              <a:t/>
            </a:r>
            <a:br>
              <a:rPr lang="ar-SA" sz="2800" b="1" dirty="0" smtClean="0"/>
            </a:br>
            <a:r>
              <a:rPr lang="ar-SA" sz="2800" b="1" dirty="0" smtClean="0"/>
              <a:t>ا</a:t>
            </a:r>
            <a:r>
              <a:rPr lang="ar-SA" sz="2800" b="1" dirty="0" smtClean="0"/>
              <a:t>لمستطيل :</a:t>
            </a:r>
            <a:br>
              <a:rPr lang="ar-SA" sz="2800" b="1" dirty="0" smtClean="0"/>
            </a:br>
            <a:r>
              <a:rPr lang="ar-SA" sz="2800" b="1" dirty="0" smtClean="0"/>
              <a:t>المساحة = الطول × العرض</a:t>
            </a:r>
            <a:br>
              <a:rPr lang="ar-SA" sz="2800" b="1" dirty="0" smtClean="0"/>
            </a:br>
            <a:r>
              <a:rPr lang="ar-SA" sz="2800" b="1" dirty="0" smtClean="0"/>
              <a:t>المحيط = (الطول + العرض ) × 2</a:t>
            </a:r>
            <a:br>
              <a:rPr lang="ar-SA" sz="2800" b="1" dirty="0" smtClean="0"/>
            </a:b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396" y="740228"/>
            <a:ext cx="3426834" cy="402771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42" y="261886"/>
            <a:ext cx="5445414" cy="608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21203" y="4578037"/>
            <a:ext cx="10515600" cy="2121701"/>
          </a:xfrm>
        </p:spPr>
        <p:txBody>
          <a:bodyPr>
            <a:normAutofit/>
          </a:bodyPr>
          <a:lstStyle/>
          <a:p>
            <a:r>
              <a:rPr lang="ar-SA" sz="2400" dirty="0" smtClean="0"/>
              <a:t>فيديو شرح عن كيفية حساب محيط الشكل :</a:t>
            </a:r>
            <a:r>
              <a:rPr lang="en-US" sz="2400" u="sng" dirty="0">
                <a:hlinkClick r:id="rId2"/>
              </a:rPr>
              <a:t> https://youtu.be/fUEx2ge2fH4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 smtClean="0"/>
              <a:t>(</a:t>
            </a:r>
            <a:r>
              <a:rPr lang="ar-SA" sz="2400" dirty="0" smtClean="0"/>
              <a:t>فيديو شرح عن كيفية حساب محيط الشكل):</a:t>
            </a:r>
            <a:r>
              <a:rPr lang="ar-SA" sz="2400" dirty="0" smtClean="0"/>
              <a:t> </a:t>
            </a:r>
            <a:r>
              <a:rPr lang="en-US" sz="2400" u="sng" dirty="0" smtClean="0">
                <a:hlinkClick r:id="rId3"/>
              </a:rPr>
              <a:t>https</a:t>
            </a:r>
            <a:r>
              <a:rPr lang="en-US" sz="2400" u="sng" dirty="0">
                <a:hlinkClick r:id="rId3"/>
              </a:rPr>
              <a:t>://</a:t>
            </a:r>
            <a:r>
              <a:rPr lang="en-US" sz="2400" u="sng" dirty="0" smtClean="0">
                <a:hlinkClick r:id="rId3"/>
              </a:rPr>
              <a:t>youtu.be/n5oSavxB7pk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51907" y="578265"/>
            <a:ext cx="10515600" cy="3111992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طلابنا الأعزاء فيما يلي فيديوهات لكيفيه حساب محيط ومساحة الشكل </a:t>
            </a:r>
          </a:p>
          <a:p>
            <a:pPr marL="514350" indent="-514350">
              <a:buAutoNum type="arabicParenR"/>
            </a:pPr>
            <a:r>
              <a:rPr lang="ar-SA" dirty="0" smtClean="0"/>
              <a:t>تابعوا الشرح بشكل جيد.</a:t>
            </a:r>
          </a:p>
          <a:p>
            <a:pPr marL="514350" indent="-514350">
              <a:buAutoNum type="arabicParenR"/>
            </a:pPr>
            <a:r>
              <a:rPr lang="ar-SA" dirty="0" smtClean="0"/>
              <a:t>ارسموا الاشكال المعطاة في الدفتر .</a:t>
            </a:r>
          </a:p>
          <a:p>
            <a:pPr marL="514350" indent="-514350">
              <a:buAutoNum type="arabicParenR"/>
            </a:pPr>
            <a:r>
              <a:rPr lang="ar-SA" dirty="0" smtClean="0"/>
              <a:t>حلوا التمارين المعطاة.</a:t>
            </a:r>
          </a:p>
          <a:p>
            <a:pPr marL="514350" indent="-514350">
              <a:buAutoNum type="arabicParenR"/>
            </a:pPr>
            <a:r>
              <a:rPr lang="ar-SA" dirty="0" smtClean="0"/>
              <a:t>صوروا صورة واضحة لحل </a:t>
            </a:r>
            <a:r>
              <a:rPr lang="ar-SA" dirty="0" err="1" smtClean="0"/>
              <a:t>المهمه</a:t>
            </a:r>
            <a:r>
              <a:rPr lang="ar-SA" dirty="0" smtClean="0"/>
              <a:t> .</a:t>
            </a:r>
          </a:p>
          <a:p>
            <a:pPr marL="514350" indent="-514350">
              <a:buAutoNum type="arabicParenR"/>
            </a:pPr>
            <a:r>
              <a:rPr lang="ar-SA" dirty="0" smtClean="0"/>
              <a:t>ابعثوا الصورة </a:t>
            </a:r>
            <a:r>
              <a:rPr lang="ar-SA" dirty="0" err="1" smtClean="0"/>
              <a:t>للمعلمه</a:t>
            </a:r>
            <a:r>
              <a:rPr lang="ar-SA" dirty="0" smtClean="0"/>
              <a:t> لتقييم حلكم .</a:t>
            </a:r>
          </a:p>
          <a:p>
            <a:pPr marL="514350" indent="-514350">
              <a:buAutoNum type="arabicParenR"/>
            </a:pPr>
            <a:endParaRPr lang="he-IL" dirty="0"/>
          </a:p>
        </p:txBody>
      </p:sp>
      <p:sp>
        <p:nvSpPr>
          <p:cNvPr id="4" name="AutoShape 2" descr="نتيجة بحث الصور عن عملا ممتع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315" y="1474333"/>
            <a:ext cx="4713514" cy="24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931" y="377825"/>
            <a:ext cx="3178368" cy="435133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542" y="3240541"/>
            <a:ext cx="4446134" cy="297724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70" y="707572"/>
            <a:ext cx="6063224" cy="5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8428" y="100906"/>
            <a:ext cx="10515600" cy="1460500"/>
          </a:xfrm>
        </p:spPr>
        <p:txBody>
          <a:bodyPr>
            <a:normAutofit/>
          </a:bodyPr>
          <a:lstStyle/>
          <a:p>
            <a:r>
              <a:rPr lang="ar-SA" sz="3200" dirty="0" smtClean="0"/>
              <a:t>أحسبوا محيط ومساحة المستطيلات بالوحدات </a:t>
            </a:r>
            <a:r>
              <a:rPr lang="ar-SA" sz="3200" dirty="0"/>
              <a:t>الملائمة :</a:t>
            </a:r>
            <a:r>
              <a:rPr lang="en-US" sz="3200" dirty="0"/>
              <a:t/>
            </a:r>
            <a:br>
              <a:rPr lang="en-US" sz="3200" dirty="0"/>
            </a:br>
            <a:endParaRPr lang="he-IL" sz="3200" dirty="0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15" y="1035156"/>
            <a:ext cx="3689271" cy="1940832"/>
          </a:xfrm>
          <a:prstGeom prst="rect">
            <a:avLst/>
          </a:prstGeom>
        </p:spPr>
      </p:pic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8361215" y="4581285"/>
            <a:ext cx="3482975" cy="12573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المحيط : _______________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المساحة :________________</a:t>
            </a:r>
            <a:endParaRPr kumimoji="0" lang="he-IL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021" y="967228"/>
            <a:ext cx="2449286" cy="3614057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061" y="4717357"/>
            <a:ext cx="3542083" cy="1755800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25" y="1400435"/>
            <a:ext cx="4329388" cy="1373821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07" y="4858872"/>
            <a:ext cx="354208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506733" y="4409138"/>
            <a:ext cx="2171700" cy="19933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المحيط : _______________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المساحة : _______________</a:t>
            </a:r>
            <a:endParaRPr kumimoji="0" lang="he-I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8077201" y="1458196"/>
            <a:ext cx="2808514" cy="2416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823" y="1536637"/>
            <a:ext cx="2413428" cy="207910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29" y="1996213"/>
            <a:ext cx="1844344" cy="159284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66" y="4320617"/>
            <a:ext cx="2225233" cy="217036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964" y="4409138"/>
            <a:ext cx="2225233" cy="2170364"/>
          </a:xfrm>
          <a:prstGeom prst="rect">
            <a:avLst/>
          </a:prstGeom>
        </p:spPr>
      </p:pic>
      <p:sp>
        <p:nvSpPr>
          <p:cNvPr id="21" name="מלבן 20"/>
          <p:cNvSpPr/>
          <p:nvPr/>
        </p:nvSpPr>
        <p:spPr>
          <a:xfrm>
            <a:off x="9160697" y="1006374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8 سم</a:t>
            </a:r>
            <a:endParaRPr lang="he-IL" dirty="0"/>
          </a:p>
        </p:txBody>
      </p:sp>
      <p:sp>
        <p:nvSpPr>
          <p:cNvPr id="22" name="מלבן 21"/>
          <p:cNvSpPr/>
          <p:nvPr/>
        </p:nvSpPr>
        <p:spPr>
          <a:xfrm>
            <a:off x="3956264" y="2481844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5سم</a:t>
            </a:r>
            <a:endParaRPr lang="he-IL" dirty="0"/>
          </a:p>
        </p:txBody>
      </p:sp>
      <p:sp>
        <p:nvSpPr>
          <p:cNvPr id="23" name="מלבן 22"/>
          <p:cNvSpPr/>
          <p:nvPr/>
        </p:nvSpPr>
        <p:spPr>
          <a:xfrm>
            <a:off x="1502460" y="3589056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3سم</a:t>
            </a:r>
            <a:endParaRPr lang="he-IL" dirty="0"/>
          </a:p>
        </p:txBody>
      </p:sp>
      <p:sp>
        <p:nvSpPr>
          <p:cNvPr id="25" name="מלבן 24"/>
          <p:cNvSpPr/>
          <p:nvPr/>
        </p:nvSpPr>
        <p:spPr>
          <a:xfrm>
            <a:off x="3705811" y="433962"/>
            <a:ext cx="5614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/>
              <a:t>أحسبوا محيطه ومساحة المربعات  بالوحدات الملائمة :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35783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400" y="0"/>
            <a:ext cx="4669971" cy="6716486"/>
          </a:xfrm>
        </p:spPr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>
          <a:xfrm>
            <a:off x="1458686" y="192768"/>
            <a:ext cx="10515600" cy="1200603"/>
          </a:xfrm>
        </p:spPr>
        <p:txBody>
          <a:bodyPr/>
          <a:lstStyle/>
          <a:p>
            <a:r>
              <a:rPr lang="ar-SA" dirty="0" smtClean="0"/>
              <a:t>نرسم ونتعلم كعا عن بعد :</a:t>
            </a:r>
          </a:p>
          <a:p>
            <a:r>
              <a:rPr lang="en-US" dirty="0" smtClean="0">
                <a:hlinkClick r:id="rId2"/>
              </a:rPr>
              <a:t>https://youtu.be/DIYuV4O5-JU</a:t>
            </a:r>
            <a:endParaRPr lang="ar-SA" dirty="0" smtClean="0"/>
          </a:p>
          <a:p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92768"/>
            <a:ext cx="4746171" cy="65237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7286" y="1542361"/>
            <a:ext cx="6477000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هيا صغاري نحضر فعالية ممتعه:</a:t>
            </a:r>
          </a:p>
          <a:p>
            <a:r>
              <a:rPr lang="ar-SA" sz="3600" dirty="0" smtClean="0"/>
              <a:t>1</a:t>
            </a:r>
            <a:r>
              <a:rPr lang="ar-SA" sz="3200" dirty="0" smtClean="0"/>
              <a:t>) أجمعوا كرتون .</a:t>
            </a:r>
          </a:p>
          <a:p>
            <a:r>
              <a:rPr lang="ar-SA" sz="3200" dirty="0" smtClean="0"/>
              <a:t>2) قصوا الكرتون بأشكال </a:t>
            </a:r>
            <a:r>
              <a:rPr lang="ar-SA" sz="3200" dirty="0" err="1" smtClean="0"/>
              <a:t>مختلفه</a:t>
            </a:r>
            <a:r>
              <a:rPr lang="ar-SA" sz="3200" dirty="0" smtClean="0"/>
              <a:t> كما في الصورة .</a:t>
            </a:r>
          </a:p>
          <a:p>
            <a:r>
              <a:rPr lang="ar-SA" sz="3200" dirty="0" smtClean="0"/>
              <a:t>3)لونوا الاشكال كما تحبون .</a:t>
            </a:r>
          </a:p>
          <a:p>
            <a:r>
              <a:rPr lang="ar-SA" sz="3200" dirty="0" smtClean="0"/>
              <a:t>4)ركبوا مجسما كما في </a:t>
            </a:r>
            <a:r>
              <a:rPr lang="ar-SA" sz="3200" dirty="0" err="1" smtClean="0"/>
              <a:t>الصوره</a:t>
            </a:r>
            <a:r>
              <a:rPr lang="ar-SA" sz="3200" dirty="0" smtClean="0"/>
              <a:t> </a:t>
            </a:r>
            <a:r>
              <a:rPr lang="ar-SA" sz="4000" dirty="0" smtClean="0"/>
              <a:t>.</a:t>
            </a:r>
          </a:p>
          <a:p>
            <a:endParaRPr lang="ar-SA" dirty="0" smtClean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694" y="4909457"/>
            <a:ext cx="2271033" cy="18070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85215" y="5174124"/>
            <a:ext cx="17417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عملا ممتعا 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30914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181</Words>
  <Application>Microsoft Office PowerPoint</Application>
  <PresentationFormat>מסך רחב</PresentationFormat>
  <Paragraphs>48</Paragraphs>
  <Slides>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ערכת נושא Office</vt:lpstr>
      <vt:lpstr>هندسة – المحيط والمساحة </vt:lpstr>
      <vt:lpstr>رابط انشودة الاشكال الهندسية:  https://youtu.be/xmWOuyTxb60</vt:lpstr>
      <vt:lpstr>         المستطيل : المساحة = الطول × العرض المحيط = (الطول + العرض ) × 2 </vt:lpstr>
      <vt:lpstr>فيديو شرح عن كيفية حساب محيط الشكل : https://youtu.be/fUEx2ge2fH4    (فيديو شرح عن كيفية حساب محيط الشكل): https://youtu.be/n5oSavxB7pk </vt:lpstr>
      <vt:lpstr>מצגת של PowerPoint</vt:lpstr>
      <vt:lpstr>أحسبوا محيط ومساحة المستطيلات بالوحدات الملائمة : 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هندسة – المحيط والمساحة</dc:title>
  <dc:creator>user</dc:creator>
  <cp:lastModifiedBy>user</cp:lastModifiedBy>
  <cp:revision>13</cp:revision>
  <dcterms:created xsi:type="dcterms:W3CDTF">2020-03-18T11:14:00Z</dcterms:created>
  <dcterms:modified xsi:type="dcterms:W3CDTF">2020-03-18T12:49:29Z</dcterms:modified>
</cp:coreProperties>
</file>