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59" r:id="rId6"/>
    <p:sldId id="260" r:id="rId7"/>
    <p:sldId id="261" r:id="rId8"/>
    <p:sldId id="262" r:id="rId9"/>
    <p:sldId id="266" r:id="rId10"/>
    <p:sldId id="263" r:id="rId11"/>
    <p:sldId id="264" r:id="rId12"/>
    <p:sldId id="265" r:id="rId13"/>
    <p:sldId id="268" r:id="rId14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008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7E8A-F58F-47C5-BFB1-8F47F4D29B02}" type="datetimeFigureOut">
              <a:rPr lang="he-IL" smtClean="0"/>
              <a:t>ג'/ניסן/תש"פ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325C-B607-4BEA-BBE0-CA01407C103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38381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7E8A-F58F-47C5-BFB1-8F47F4D29B02}" type="datetimeFigureOut">
              <a:rPr lang="he-IL" smtClean="0"/>
              <a:t>ג'/ניסן/תש"פ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325C-B607-4BEA-BBE0-CA01407C103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7795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7E8A-F58F-47C5-BFB1-8F47F4D29B02}" type="datetimeFigureOut">
              <a:rPr lang="he-IL" smtClean="0"/>
              <a:t>ג'/ניסן/תש"פ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325C-B607-4BEA-BBE0-CA01407C103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71813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7E8A-F58F-47C5-BFB1-8F47F4D29B02}" type="datetimeFigureOut">
              <a:rPr lang="he-IL" smtClean="0"/>
              <a:t>ג'/ניסן/תש"פ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325C-B607-4BEA-BBE0-CA01407C103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4468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7E8A-F58F-47C5-BFB1-8F47F4D29B02}" type="datetimeFigureOut">
              <a:rPr lang="he-IL" smtClean="0"/>
              <a:t>ג'/ניסן/תש"פ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325C-B607-4BEA-BBE0-CA01407C103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99516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7E8A-F58F-47C5-BFB1-8F47F4D29B02}" type="datetimeFigureOut">
              <a:rPr lang="he-IL" smtClean="0"/>
              <a:t>ג'/ניסן/תש"פ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325C-B607-4BEA-BBE0-CA01407C103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48570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7E8A-F58F-47C5-BFB1-8F47F4D29B02}" type="datetimeFigureOut">
              <a:rPr lang="he-IL" smtClean="0"/>
              <a:t>ג'/ניסן/תש"פ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325C-B607-4BEA-BBE0-CA01407C103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25548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7E8A-F58F-47C5-BFB1-8F47F4D29B02}" type="datetimeFigureOut">
              <a:rPr lang="he-IL" smtClean="0"/>
              <a:t>ג'/ניסן/תש"פ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325C-B607-4BEA-BBE0-CA01407C103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80604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7E8A-F58F-47C5-BFB1-8F47F4D29B02}" type="datetimeFigureOut">
              <a:rPr lang="he-IL" smtClean="0"/>
              <a:t>ג'/ניסן/תש"פ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325C-B607-4BEA-BBE0-CA01407C103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09956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7E8A-F58F-47C5-BFB1-8F47F4D29B02}" type="datetimeFigureOut">
              <a:rPr lang="he-IL" smtClean="0"/>
              <a:t>ג'/ניסן/תש"פ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325C-B607-4BEA-BBE0-CA01407C103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4196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7E8A-F58F-47C5-BFB1-8F47F4D29B02}" type="datetimeFigureOut">
              <a:rPr lang="he-IL" smtClean="0"/>
              <a:t>ג'/ניסן/תש"פ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325C-B607-4BEA-BBE0-CA01407C103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77883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07E8A-F58F-47C5-BFB1-8F47F4D29B02}" type="datetimeFigureOut">
              <a:rPr lang="he-IL" smtClean="0"/>
              <a:t>ג'/ניסן/תש"פ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C325C-B607-4BEA-BBE0-CA01407C103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1518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youtu.be/SRFMGiZwLc0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youtu.be/h_7NcCPISIo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youtu.be/FA_Nbh-BQ1o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U80YB_ZW_I" TargetMode="External"/><Relationship Id="rId7" Type="http://schemas.openxmlformats.org/officeDocument/2006/relationships/image" Target="../media/image20.png"/><Relationship Id="rId2" Type="http://schemas.openxmlformats.org/officeDocument/2006/relationships/hyperlink" Target="https://youtu.be/xmzwi9mWuq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youtu.be/bJhkd0WJBZ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tu.be/LrMg8_LgG1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CXKj7bm4Ops" TargetMode="External"/><Relationship Id="rId5" Type="http://schemas.openxmlformats.org/officeDocument/2006/relationships/hyperlink" Target="https://youtu.be/Z2biA1gczXs" TargetMode="External"/><Relationship Id="rId4" Type="http://schemas.openxmlformats.org/officeDocument/2006/relationships/hyperlink" Target="https://youtu.be/blyOPr55BS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youtu.be/lHtPXHCerf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youtu.be/OnQ_L6iSs4w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1r12OYDY3w" TargetMode="External"/><Relationship Id="rId2" Type="http://schemas.openxmlformats.org/officeDocument/2006/relationships/hyperlink" Target="https://youtu.be/OnQ_L6iSs4w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youtu.be/CdLW5t_akl8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dhVgzxRDjc" TargetMode="External"/><Relationship Id="rId2" Type="http://schemas.openxmlformats.org/officeDocument/2006/relationships/hyperlink" Target="https://youtu.be/zk5cCmR_oc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NmVHGVf3j8s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f2KsK9zTrgk" TargetMode="External"/><Relationship Id="rId5" Type="http://schemas.openxmlformats.org/officeDocument/2006/relationships/hyperlink" Target="https://youtu.be/nR73z6sKdBY" TargetMode="Externa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youtu.be/bcBOBz9X7yM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ptPx4PvvMw" TargetMode="External"/><Relationship Id="rId2" Type="http://schemas.openxmlformats.org/officeDocument/2006/relationships/hyperlink" Target="https://youtu.be/RlUr-DJ-cL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9YwKUYis3F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919847" y="129895"/>
            <a:ext cx="9144000" cy="618967"/>
          </a:xfrm>
        </p:spPr>
        <p:txBody>
          <a:bodyPr>
            <a:normAutofit/>
          </a:bodyPr>
          <a:lstStyle/>
          <a:p>
            <a:r>
              <a:rPr lang="en-US" sz="3200" dirty="0" smtClean="0">
                <a:hlinkClick r:id="rId2"/>
              </a:rPr>
              <a:t>https://youtu.be/SRFMGiZwLc0</a:t>
            </a:r>
            <a:r>
              <a:rPr lang="ar-SA" sz="3200" dirty="0" smtClean="0"/>
              <a:t>     افراد </a:t>
            </a:r>
            <a:r>
              <a:rPr lang="ar-SA" sz="3200" dirty="0" err="1" smtClean="0"/>
              <a:t>العائله</a:t>
            </a:r>
            <a:endParaRPr lang="he-IL" sz="3200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814" y="1064172"/>
            <a:ext cx="10110033" cy="558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66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039304" y="780393"/>
            <a:ext cx="4826876" cy="3334407"/>
          </a:xfrm>
        </p:spPr>
        <p:txBody>
          <a:bodyPr>
            <a:normAutofit/>
          </a:bodyPr>
          <a:lstStyle/>
          <a:p>
            <a:pPr algn="ctr"/>
            <a:r>
              <a:rPr lang="ar-SA" sz="3600" dirty="0" smtClean="0"/>
              <a:t>الاعداد </a:t>
            </a:r>
            <a:r>
              <a:rPr lang="ar-SA" sz="3600" dirty="0" err="1" smtClean="0"/>
              <a:t>بالانجليزيه</a:t>
            </a:r>
            <a:r>
              <a:rPr lang="ar-SA" sz="3600" dirty="0" smtClean="0"/>
              <a:t> </a:t>
            </a:r>
            <a:br>
              <a:rPr lang="ar-SA" sz="3600" dirty="0" smtClean="0"/>
            </a:br>
            <a:r>
              <a:rPr lang="ar-SA" sz="3600" dirty="0" smtClean="0"/>
              <a:t>رابط أناشيد: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000" dirty="0" smtClean="0">
                <a:hlinkClick r:id="rId2"/>
              </a:rPr>
              <a:t>https://youtu.be/h_7NcCPISIo</a:t>
            </a:r>
            <a:endParaRPr lang="he-IL" sz="2000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3423" y="709447"/>
            <a:ext cx="7118130" cy="603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8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758" y="149772"/>
            <a:ext cx="10515600" cy="1954925"/>
          </a:xfrm>
        </p:spPr>
        <p:txBody>
          <a:bodyPr>
            <a:normAutofit/>
          </a:bodyPr>
          <a:lstStyle/>
          <a:p>
            <a:pPr algn="ctr"/>
            <a:r>
              <a:rPr lang="ar-SA" sz="2700" dirty="0" smtClean="0"/>
              <a:t>الألوان </a:t>
            </a:r>
            <a:r>
              <a:rPr lang="ar-SA" sz="2700" dirty="0" err="1" smtClean="0"/>
              <a:t>بالانجليزيه</a:t>
            </a:r>
            <a:r>
              <a:rPr lang="ar-SA" sz="2700" dirty="0" smtClean="0"/>
              <a:t> </a:t>
            </a:r>
            <a:br>
              <a:rPr lang="ar-SA" sz="2700" dirty="0" smtClean="0"/>
            </a:br>
            <a:r>
              <a:rPr lang="ar-SA" sz="2700" dirty="0" smtClean="0"/>
              <a:t>رابط أناشيد:</a:t>
            </a:r>
            <a:br>
              <a:rPr lang="ar-SA" sz="2700" dirty="0" smtClean="0"/>
            </a:br>
            <a:r>
              <a:rPr lang="en-US" sz="3100" dirty="0" smtClean="0">
                <a:hlinkClick r:id="rId2"/>
              </a:rPr>
              <a:t>https://youtu.be/FA_Nbh-BQ1o</a:t>
            </a:r>
            <a:r>
              <a:rPr lang="ar-SA" dirty="0" smtClean="0"/>
              <a:t/>
            </a:r>
            <a:br>
              <a:rPr lang="ar-SA" dirty="0" smtClean="0"/>
            </a:br>
            <a:endParaRPr lang="he-IL" dirty="0"/>
          </a:p>
        </p:txBody>
      </p:sp>
      <p:pic>
        <p:nvPicPr>
          <p:cNvPr id="7" name="מציין מיקום תוכן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42090" y="2017986"/>
            <a:ext cx="9191297" cy="465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1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314090" y="365125"/>
            <a:ext cx="5039710" cy="1045889"/>
          </a:xfrm>
        </p:spPr>
        <p:txBody>
          <a:bodyPr>
            <a:normAutofit fontScale="90000"/>
          </a:bodyPr>
          <a:lstStyle/>
          <a:p>
            <a:r>
              <a:rPr lang="ar-SA" dirty="0" smtClean="0"/>
              <a:t/>
            </a:r>
            <a:br>
              <a:rPr lang="ar-SA" dirty="0" smtClean="0"/>
            </a:br>
            <a:r>
              <a:rPr lang="ar-SA" dirty="0" smtClean="0"/>
              <a:t>أرسموا في دفاتركم ثم لونوا:</a:t>
            </a:r>
            <a:br>
              <a:rPr lang="ar-SA" dirty="0" smtClean="0"/>
            </a:br>
            <a:endParaRPr lang="he-IL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5849" y="1316421"/>
            <a:ext cx="5079792" cy="5391807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10" y="1221828"/>
            <a:ext cx="5407573" cy="563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75898" y="365125"/>
            <a:ext cx="6282558" cy="1936641"/>
          </a:xfrm>
        </p:spPr>
        <p:txBody>
          <a:bodyPr>
            <a:normAutofit fontScale="90000"/>
          </a:bodyPr>
          <a:lstStyle/>
          <a:p>
            <a:r>
              <a:rPr lang="ar-SA" sz="2800" dirty="0" err="1" smtClean="0"/>
              <a:t>المدرسه</a:t>
            </a:r>
            <a:r>
              <a:rPr lang="ar-SA" sz="2800" dirty="0" smtClean="0"/>
              <a:t>:</a:t>
            </a:r>
            <a:br>
              <a:rPr lang="ar-SA" sz="2800" dirty="0" smtClean="0"/>
            </a:br>
            <a:r>
              <a:rPr lang="ar-SA" sz="2800" dirty="0" smtClean="0"/>
              <a:t>  </a:t>
            </a:r>
            <a:r>
              <a:rPr lang="en-US" sz="2400" dirty="0" smtClean="0">
                <a:hlinkClick r:id="rId2"/>
              </a:rPr>
              <a:t>https://youtu.be/xmzwi9mWuqo</a:t>
            </a:r>
            <a:r>
              <a:rPr lang="ar-SA" sz="2400" dirty="0" smtClean="0"/>
              <a:t/>
            </a:r>
            <a:br>
              <a:rPr lang="ar-SA" sz="2400" dirty="0" smtClean="0"/>
            </a:br>
            <a:r>
              <a:rPr lang="ar-SA" sz="2400" dirty="0"/>
              <a:t/>
            </a:r>
            <a:br>
              <a:rPr lang="ar-SA" sz="2400" dirty="0"/>
            </a:br>
            <a:r>
              <a:rPr lang="en-US" sz="2400" dirty="0" smtClean="0">
                <a:hlinkClick r:id="rId3"/>
              </a:rPr>
              <a:t>https://youtu.be/tU80YB_ZW_I</a:t>
            </a:r>
            <a:r>
              <a:rPr lang="en-US" sz="2400" dirty="0" smtClean="0"/>
              <a:t>     </a:t>
            </a:r>
            <a:r>
              <a:rPr lang="ar-SA" sz="2400" dirty="0" smtClean="0"/>
              <a:t> </a:t>
            </a:r>
            <a:br>
              <a:rPr lang="ar-SA" sz="2400" dirty="0" smtClean="0"/>
            </a:br>
            <a:r>
              <a:rPr lang="ar-SA" sz="2400" dirty="0" smtClean="0"/>
              <a:t> </a:t>
            </a:r>
            <a:br>
              <a:rPr lang="ar-SA" sz="2400" dirty="0" smtClean="0"/>
            </a:br>
            <a:r>
              <a:rPr lang="en-US" sz="2400" dirty="0" smtClean="0">
                <a:hlinkClick r:id="rId4"/>
              </a:rPr>
              <a:t>https://youtu.be/bJhkd0WJBZ0</a:t>
            </a:r>
            <a:r>
              <a:rPr lang="en-US" sz="2400" dirty="0" smtClean="0"/>
              <a:t>        </a:t>
            </a:r>
            <a:r>
              <a:rPr lang="ar-SA" sz="2400" dirty="0" smtClean="0"/>
              <a:t> </a:t>
            </a:r>
            <a:endParaRPr lang="he-IL" sz="2400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4749" t="8240" r="3109" b="1642"/>
          <a:stretch/>
        </p:blipFill>
        <p:spPr>
          <a:xfrm>
            <a:off x="0" y="3034862"/>
            <a:ext cx="3578773" cy="3925611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1" y="3034862"/>
            <a:ext cx="3549376" cy="3823135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6976" y="-102476"/>
            <a:ext cx="4714875" cy="696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86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200" y="358172"/>
            <a:ext cx="10515600" cy="1325563"/>
          </a:xfrm>
        </p:spPr>
        <p:txBody>
          <a:bodyPr/>
          <a:lstStyle/>
          <a:p>
            <a:r>
              <a:rPr lang="ar-SA" sz="2400" dirty="0" err="1" smtClean="0"/>
              <a:t>الكلمه</a:t>
            </a:r>
            <a:r>
              <a:rPr lang="ar-SA" sz="2400" dirty="0" smtClean="0"/>
              <a:t> والعكس (الاضداد ):</a:t>
            </a:r>
            <a:r>
              <a:rPr lang="en-US" dirty="0" smtClean="0">
                <a:hlinkClick r:id="rId2"/>
              </a:rPr>
              <a:t> </a:t>
            </a:r>
            <a:r>
              <a:rPr lang="en-US" sz="2800" dirty="0" smtClean="0">
                <a:hlinkClick r:id="rId2"/>
              </a:rPr>
              <a:t>https://youtu.be/LrMg8_LgG1A</a:t>
            </a:r>
            <a:r>
              <a:rPr lang="he-IL" dirty="0" smtClean="0"/>
              <a:t> </a:t>
            </a:r>
            <a:r>
              <a:rPr lang="ar-SA" dirty="0" smtClean="0"/>
              <a:t/>
            </a:r>
            <a:br>
              <a:rPr lang="ar-SA" dirty="0" smtClean="0"/>
            </a:br>
            <a:endParaRPr lang="he-IL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623" t="1856" r="10323" b="3184"/>
          <a:stretch/>
        </p:blipFill>
        <p:spPr>
          <a:xfrm>
            <a:off x="78826" y="1158766"/>
            <a:ext cx="5557346" cy="5644055"/>
          </a:xfrm>
          <a:prstGeom prst="rect">
            <a:avLst/>
          </a:prstGeom>
        </p:spPr>
      </p:pic>
      <p:sp>
        <p:nvSpPr>
          <p:cNvPr id="5" name="TextBox 4">
            <a:hlinkClick r:id="rId4"/>
          </p:cNvPr>
          <p:cNvSpPr txBox="1"/>
          <p:nvPr/>
        </p:nvSpPr>
        <p:spPr>
          <a:xfrm>
            <a:off x="6534807" y="1828800"/>
            <a:ext cx="4818993" cy="31393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err="1" smtClean="0"/>
              <a:t>ألطقس</a:t>
            </a:r>
            <a:r>
              <a:rPr lang="ar-SA" dirty="0" smtClean="0"/>
              <a:t>:</a:t>
            </a:r>
          </a:p>
          <a:p>
            <a:endParaRPr lang="en-US" dirty="0" smtClean="0"/>
          </a:p>
          <a:p>
            <a:r>
              <a:rPr lang="en-US" dirty="0" smtClean="0">
                <a:hlinkClick r:id="rId5"/>
              </a:rPr>
              <a:t>https://youtu.be/Z2biA1gczXs</a:t>
            </a:r>
            <a:endParaRPr lang="ar-SA" dirty="0"/>
          </a:p>
          <a:p>
            <a:endParaRPr lang="en-US" dirty="0" smtClean="0">
              <a:hlinkClick r:id="rId4"/>
            </a:endParaRPr>
          </a:p>
          <a:p>
            <a:endParaRPr lang="en-US" dirty="0">
              <a:hlinkClick r:id="rId4"/>
            </a:endParaRPr>
          </a:p>
          <a:p>
            <a:endParaRPr lang="en-US" dirty="0" smtClean="0">
              <a:hlinkClick r:id="rId4"/>
            </a:endParaRPr>
          </a:p>
          <a:p>
            <a:r>
              <a:rPr lang="en-US" dirty="0" smtClean="0">
                <a:hlinkClick r:id="rId4"/>
              </a:rPr>
              <a:t>https://youtu.be/blyOPr55BSg</a:t>
            </a:r>
            <a:endParaRPr lang="ar-SA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>
                <a:hlinkClick r:id="rId6"/>
              </a:rPr>
              <a:t>https://youtu.be/CXKj7bm4Ops</a:t>
            </a:r>
            <a:endParaRPr lang="en-US" dirty="0" smtClean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60486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743" t="-125" r="3964" b="7105"/>
          <a:stretch/>
        </p:blipFill>
        <p:spPr>
          <a:xfrm>
            <a:off x="126126" y="613463"/>
            <a:ext cx="5675584" cy="6244537"/>
          </a:xfrm>
          <a:prstGeom prst="rect">
            <a:avLst/>
          </a:prstGeom>
        </p:spPr>
      </p:pic>
      <p:pic>
        <p:nvPicPr>
          <p:cNvPr id="11" name="תמונה 10">
            <a:hlinkClick r:id="rId2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338" y="94594"/>
            <a:ext cx="4675387" cy="583323"/>
          </a:xfrm>
          <a:prstGeom prst="rect">
            <a:avLst/>
          </a:prstGeom>
        </p:spPr>
      </p:pic>
      <p:sp>
        <p:nvSpPr>
          <p:cNvPr id="13" name="מלבן 12"/>
          <p:cNvSpPr/>
          <p:nvPr/>
        </p:nvSpPr>
        <p:spPr>
          <a:xfrm>
            <a:off x="6773440" y="170639"/>
            <a:ext cx="4390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 smtClean="0">
                <a:hlinkClick r:id="rId2"/>
              </a:rPr>
              <a:t>https://youtu.be/lHtPXHCerfA</a:t>
            </a:r>
            <a:r>
              <a:rPr lang="he-IL" dirty="0"/>
              <a:t> </a:t>
            </a:r>
            <a:r>
              <a:rPr lang="he-IL" dirty="0" smtClean="0"/>
              <a:t>  </a:t>
            </a:r>
            <a:r>
              <a:rPr lang="ar-SA" dirty="0" smtClean="0"/>
              <a:t>: أعضاء الجسم </a:t>
            </a:r>
            <a:endParaRPr lang="he-IL" dirty="0"/>
          </a:p>
        </p:txBody>
      </p:sp>
      <p:pic>
        <p:nvPicPr>
          <p:cNvPr id="16" name="תמונה 15">
            <a:hlinkClick r:id="rId5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73" y="170638"/>
            <a:ext cx="5105856" cy="1059071"/>
          </a:xfrm>
          <a:prstGeom prst="rect">
            <a:avLst/>
          </a:prstGeom>
        </p:spPr>
      </p:pic>
      <p:sp>
        <p:nvSpPr>
          <p:cNvPr id="18" name="מלבן 17"/>
          <p:cNvSpPr/>
          <p:nvPr/>
        </p:nvSpPr>
        <p:spPr>
          <a:xfrm>
            <a:off x="3580468" y="308585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e-IL" dirty="0"/>
          </a:p>
        </p:txBody>
      </p:sp>
      <p:pic>
        <p:nvPicPr>
          <p:cNvPr id="20" name="תמונה 19"/>
          <p:cNvPicPr>
            <a:picLocks noChangeAspect="1"/>
          </p:cNvPicPr>
          <p:nvPr/>
        </p:nvPicPr>
        <p:blipFill rotWithShape="1">
          <a:blip r:embed="rId6"/>
          <a:srcRect l="8982" r="14130" b="2688"/>
          <a:stretch/>
        </p:blipFill>
        <p:spPr>
          <a:xfrm>
            <a:off x="5898476" y="613464"/>
            <a:ext cx="5665531" cy="601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213834" y="1447252"/>
            <a:ext cx="3978166" cy="5410748"/>
          </a:xfrm>
        </p:spPr>
        <p:txBody>
          <a:bodyPr>
            <a:normAutofit/>
          </a:bodyPr>
          <a:lstStyle/>
          <a:p>
            <a:r>
              <a:rPr lang="ar-SA" dirty="0" err="1" smtClean="0"/>
              <a:t>ألملابس</a:t>
            </a:r>
            <a:r>
              <a:rPr lang="ar-SA" dirty="0" smtClean="0"/>
              <a:t> </a:t>
            </a:r>
            <a:r>
              <a:rPr lang="en-US" dirty="0" smtClean="0"/>
              <a:t>    :     </a:t>
            </a:r>
            <a:r>
              <a:rPr lang="ar-SA" dirty="0" smtClean="0"/>
              <a:t>  </a:t>
            </a:r>
          </a:p>
          <a:p>
            <a:r>
              <a:rPr lang="ar-SA" dirty="0" smtClean="0"/>
              <a:t> </a:t>
            </a:r>
            <a:r>
              <a:rPr lang="en-US" sz="2000" dirty="0" smtClean="0">
                <a:hlinkClick r:id="rId2"/>
              </a:rPr>
              <a:t>https://youtu.be/OnQ_L6iSs4w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>
                <a:hlinkClick r:id="rId3"/>
              </a:rPr>
              <a:t>https://youtu.be/y1r12OYDY3w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>
                <a:hlinkClick r:id="rId4"/>
              </a:rPr>
              <a:t>https://youtu.be/CdLW5t_akl8</a:t>
            </a:r>
            <a:endParaRPr lang="he-IL" sz="20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234" y="0"/>
            <a:ext cx="6227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8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466084" y="546429"/>
            <a:ext cx="3400096" cy="3292475"/>
          </a:xfrm>
        </p:spPr>
        <p:txBody>
          <a:bodyPr>
            <a:normAutofit/>
          </a:bodyPr>
          <a:lstStyle/>
          <a:p>
            <a:r>
              <a:rPr lang="ar-SA" dirty="0" smtClean="0"/>
              <a:t>أدوات الحمام:</a:t>
            </a:r>
            <a:br>
              <a:rPr lang="ar-SA" dirty="0" smtClean="0"/>
            </a:br>
            <a:r>
              <a:rPr lang="en-US" sz="2000" dirty="0" smtClean="0">
                <a:hlinkClick r:id="rId2"/>
              </a:rPr>
              <a:t>https://youtu.be/zk5cCmR_ocY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>
                <a:hlinkClick r:id="rId3"/>
              </a:rPr>
              <a:t>https://youtu.be/KdhVgzxRDjc</a:t>
            </a:r>
            <a:endParaRPr lang="he-IL" sz="2000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6092"/>
          <a:stretch/>
        </p:blipFill>
        <p:spPr>
          <a:xfrm>
            <a:off x="0" y="0"/>
            <a:ext cx="7859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24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89" t="4594" r="3445" b="6596"/>
          <a:stretch/>
        </p:blipFill>
        <p:spPr>
          <a:xfrm>
            <a:off x="173421" y="63063"/>
            <a:ext cx="7023537" cy="6794938"/>
          </a:xfrm>
          <a:prstGeom prst="rect">
            <a:avLst/>
          </a:prstGeom>
        </p:spPr>
      </p:pic>
      <p:pic>
        <p:nvPicPr>
          <p:cNvPr id="6" name="תמונה 5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338" y="1214623"/>
            <a:ext cx="5308179" cy="13229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50772" y="707298"/>
            <a:ext cx="3723745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أدوات المطبخ :</a:t>
            </a:r>
          </a:p>
          <a:p>
            <a:endParaRPr lang="ar-SA" dirty="0"/>
          </a:p>
          <a:p>
            <a:r>
              <a:rPr lang="en-US" dirty="0" smtClean="0">
                <a:hlinkClick r:id="rId5"/>
              </a:rPr>
              <a:t>https://youtu.be/nR73z6sKdBY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hlinkClick r:id="rId3"/>
              </a:rPr>
              <a:t>https://youtu.be/NmVHGVf3j8s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hlinkClick r:id="rId6"/>
              </a:rPr>
              <a:t>https://youtu.be/f2KsK9zTrgk</a:t>
            </a:r>
            <a:endParaRPr lang="ar-SA" dirty="0" smtClean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14531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666592" y="365125"/>
            <a:ext cx="6687207" cy="1325563"/>
          </a:xfrm>
        </p:spPr>
        <p:txBody>
          <a:bodyPr>
            <a:normAutofit/>
          </a:bodyPr>
          <a:lstStyle/>
          <a:p>
            <a:r>
              <a:rPr lang="ar-SA" sz="2800" dirty="0" smtClean="0"/>
              <a:t>أصحاب المهن:   </a:t>
            </a:r>
            <a:r>
              <a:rPr lang="en-US" sz="2800" dirty="0" smtClean="0">
                <a:hlinkClick r:id="rId2"/>
              </a:rPr>
              <a:t>https://youtu.be/bcBOBz9X7yM</a:t>
            </a:r>
            <a:r>
              <a:rPr lang="ar-SA" sz="2800" dirty="0" smtClean="0"/>
              <a:t> </a:t>
            </a:r>
            <a:br>
              <a:rPr lang="ar-SA" sz="2800" dirty="0" smtClean="0"/>
            </a:br>
            <a:r>
              <a:rPr lang="en-US" sz="2800" dirty="0" smtClean="0"/>
              <a:t>                                         </a:t>
            </a:r>
            <a:r>
              <a:rPr lang="ar-SA" sz="2800" dirty="0" smtClean="0"/>
              <a:t>                 </a:t>
            </a:r>
            <a:endParaRPr lang="he-IL" sz="2800" dirty="0"/>
          </a:p>
        </p:txBody>
      </p:sp>
      <p:pic>
        <p:nvPicPr>
          <p:cNvPr id="5" name="מציין מיקום תוכן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24759" y="1237592"/>
            <a:ext cx="9821917" cy="562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54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95855" y="89229"/>
            <a:ext cx="10515600" cy="1077420"/>
          </a:xfrm>
        </p:spPr>
        <p:txBody>
          <a:bodyPr>
            <a:normAutofit/>
          </a:bodyPr>
          <a:lstStyle/>
          <a:p>
            <a:r>
              <a:rPr lang="ar-SA" sz="2000" dirty="0" smtClean="0"/>
              <a:t>الخضار : </a:t>
            </a:r>
            <a:r>
              <a:rPr lang="en-US" sz="2000" dirty="0" smtClean="0">
                <a:hlinkClick r:id="rId2"/>
              </a:rPr>
              <a:t>https://youtu.be/RlUr-DJ-cLg</a:t>
            </a:r>
            <a:r>
              <a:rPr lang="ar-SA" sz="2000" dirty="0" smtClean="0"/>
              <a:t>  </a:t>
            </a:r>
            <a:br>
              <a:rPr lang="ar-SA" sz="2000" dirty="0" smtClean="0"/>
            </a:br>
            <a:r>
              <a:rPr lang="ar-SA" sz="2000" dirty="0"/>
              <a:t/>
            </a:r>
            <a:br>
              <a:rPr lang="ar-SA" sz="2000" dirty="0"/>
            </a:br>
            <a:r>
              <a:rPr lang="ar-SA" sz="2000" dirty="0" smtClean="0"/>
              <a:t>الفواكه:</a:t>
            </a:r>
            <a:r>
              <a:rPr lang="en-US" sz="2000" dirty="0" smtClean="0">
                <a:hlinkClick r:id="rId3"/>
              </a:rPr>
              <a:t>https://youtu.be/uptPx4PvvMw</a:t>
            </a:r>
            <a:endParaRPr lang="he-IL" sz="2000" dirty="0"/>
          </a:p>
        </p:txBody>
      </p:sp>
      <p:pic>
        <p:nvPicPr>
          <p:cNvPr id="5" name="מציין מיקום תוכן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45620" y="1040525"/>
            <a:ext cx="5964621" cy="5817476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40525"/>
            <a:ext cx="5990897" cy="575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3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/>
          <a:srcRect b="6158"/>
          <a:stretch/>
        </p:blipFill>
        <p:spPr>
          <a:xfrm>
            <a:off x="141889" y="86710"/>
            <a:ext cx="5178973" cy="6771290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3"/>
          <a:srcRect l="1174" t="-331" r="-1174" b="5788"/>
          <a:stretch/>
        </p:blipFill>
        <p:spPr>
          <a:xfrm>
            <a:off x="7638393" y="0"/>
            <a:ext cx="4553606" cy="6771290"/>
          </a:xfrm>
          <a:prstGeom prst="rect">
            <a:avLst/>
          </a:prstGeom>
        </p:spPr>
      </p:pic>
      <p:sp>
        <p:nvSpPr>
          <p:cNvPr id="7" name="מלבן 6"/>
          <p:cNvSpPr/>
          <p:nvPr/>
        </p:nvSpPr>
        <p:spPr>
          <a:xfrm>
            <a:off x="4857401" y="2471824"/>
            <a:ext cx="3071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https://youtu.be/9YwKUYis3Fg</a:t>
            </a:r>
            <a:endParaRPr lang="he-IL" dirty="0"/>
          </a:p>
        </p:txBody>
      </p:sp>
      <p:sp>
        <p:nvSpPr>
          <p:cNvPr id="8" name="חץ למטה 7"/>
          <p:cNvSpPr/>
          <p:nvPr/>
        </p:nvSpPr>
        <p:spPr>
          <a:xfrm>
            <a:off x="6329855" y="1497724"/>
            <a:ext cx="299545" cy="8513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63323949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77</Words>
  <Application>Microsoft Office PowerPoint</Application>
  <PresentationFormat>מסך רחב</PresentationFormat>
  <Paragraphs>38</Paragraphs>
  <Slides>13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ערכת נושא Office</vt:lpstr>
      <vt:lpstr>https://youtu.be/SRFMGiZwLc0     افراد العائله</vt:lpstr>
      <vt:lpstr>الكلمه والعكس (الاضداد ): https://youtu.be/LrMg8_LgG1A  </vt:lpstr>
      <vt:lpstr>מצגת של PowerPoint</vt:lpstr>
      <vt:lpstr>מצגת של PowerPoint</vt:lpstr>
      <vt:lpstr>أدوات الحمام: https://youtu.be/zk5cCmR_ocY   https://youtu.be/KdhVgzxRDjc</vt:lpstr>
      <vt:lpstr>מצגת של PowerPoint</vt:lpstr>
      <vt:lpstr>أصحاب المهن:   https://youtu.be/bcBOBz9X7yM                                                            </vt:lpstr>
      <vt:lpstr>الخضار : https://youtu.be/RlUr-DJ-cLg    الفواكه:https://youtu.be/uptPx4PvvMw</vt:lpstr>
      <vt:lpstr>מצגת של PowerPoint</vt:lpstr>
      <vt:lpstr>الاعداد بالانجليزيه  رابط أناشيد: https://youtu.be/h_7NcCPISIo</vt:lpstr>
      <vt:lpstr>الألوان بالانجليزيه  رابط أناشيد: https://youtu.be/FA_Nbh-BQ1o </vt:lpstr>
      <vt:lpstr> أرسموا في دفاتركم ثم لونوا: </vt:lpstr>
      <vt:lpstr>المدرسه:   https://youtu.be/xmzwi9mWuqo  https://youtu.be/tU80YB_ZW_I         https://youtu.be/bJhkd0WJBZ0       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https://youtu.be/SRFMGiZwLc0 افراد العائله</dc:title>
  <dc:creator>user</dc:creator>
  <cp:lastModifiedBy>user</cp:lastModifiedBy>
  <cp:revision>12</cp:revision>
  <dcterms:created xsi:type="dcterms:W3CDTF">2020-03-28T05:16:27Z</dcterms:created>
  <dcterms:modified xsi:type="dcterms:W3CDTF">2020-03-28T06:50:44Z</dcterms:modified>
</cp:coreProperties>
</file>