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9D0F9D-8ACB-4A5B-888B-9B57B8E7BE54}" type="datetimeFigureOut">
              <a:rPr lang="ar-SA" smtClean="0"/>
              <a:pPr/>
              <a:t>13/05/1437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AFE9EE-E74B-4816-AC09-2F3684567F3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Grp="1" noChangeArrowheads="1" noChangeShapeType="1" noTextEdit="1"/>
          </p:cNvSpPr>
          <p:nvPr>
            <p:ph type="ctrTitle"/>
          </p:nvPr>
        </p:nvSpPr>
        <p:spPr bwMode="auto">
          <a:xfrm>
            <a:off x="899592" y="908720"/>
            <a:ext cx="7391998" cy="17693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3600" kern="1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قصّة  </a:t>
            </a:r>
            <a:r>
              <a:rPr lang="ar-SA" sz="3600" kern="10" cap="none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عائلة </a:t>
            </a:r>
            <a:r>
              <a:rPr lang="ar-SA" sz="3600" kern="1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( </a:t>
            </a:r>
            <a:r>
              <a:rPr lang="ar-SA" sz="3600" kern="10" cap="none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أل </a:t>
            </a:r>
            <a:r>
              <a:rPr lang="ar-SA" sz="3600" kern="10" cap="none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) التعريف</a:t>
            </a:r>
          </a:p>
        </p:txBody>
      </p:sp>
      <p:sp>
        <p:nvSpPr>
          <p:cNvPr id="5" name="WordArt 13"/>
          <p:cNvSpPr>
            <a:spLocks noGrp="1" noChangeArrowheads="1" noChangeShapeType="1" noTextEdit="1"/>
          </p:cNvSpPr>
          <p:nvPr>
            <p:ph type="subTitle" idx="1"/>
          </p:nvPr>
        </p:nvSpPr>
        <p:spPr bwMode="auto">
          <a:xfrm>
            <a:off x="1547664" y="3429000"/>
            <a:ext cx="5976664" cy="12241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2000" b="1" kern="1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الأخوين التوأم </a:t>
            </a:r>
          </a:p>
        </p:txBody>
      </p:sp>
      <p:grpSp>
        <p:nvGrpSpPr>
          <p:cNvPr id="6" name="Group 122"/>
          <p:cNvGrpSpPr>
            <a:grpSpLocks/>
          </p:cNvGrpSpPr>
          <p:nvPr/>
        </p:nvGrpSpPr>
        <p:grpSpPr bwMode="auto">
          <a:xfrm>
            <a:off x="2843808" y="4735512"/>
            <a:ext cx="3516313" cy="2122488"/>
            <a:chOff x="1764" y="864"/>
            <a:chExt cx="2215" cy="1337"/>
          </a:xfrm>
        </p:grpSpPr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764" y="867"/>
              <a:ext cx="715" cy="1334"/>
              <a:chOff x="1764" y="867"/>
              <a:chExt cx="715" cy="1334"/>
            </a:xfrm>
          </p:grpSpPr>
          <p:grpSp>
            <p:nvGrpSpPr>
              <p:cNvPr id="43" name="Group 87"/>
              <p:cNvGrpSpPr>
                <a:grpSpLocks/>
              </p:cNvGrpSpPr>
              <p:nvPr/>
            </p:nvGrpSpPr>
            <p:grpSpPr bwMode="auto">
              <a:xfrm>
                <a:off x="1764" y="867"/>
                <a:ext cx="715" cy="1334"/>
                <a:chOff x="1284" y="1299"/>
                <a:chExt cx="715" cy="1334"/>
              </a:xfrm>
            </p:grpSpPr>
            <p:sp>
              <p:nvSpPr>
                <p:cNvPr id="53" name="Oval 51"/>
                <p:cNvSpPr>
                  <a:spLocks noChangeArrowheads="1"/>
                </p:cNvSpPr>
                <p:nvPr/>
              </p:nvSpPr>
              <p:spPr bwMode="auto">
                <a:xfrm>
                  <a:off x="1284" y="2180"/>
                  <a:ext cx="68" cy="66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4" name="Oval 52"/>
                <p:cNvSpPr>
                  <a:spLocks noChangeArrowheads="1"/>
                </p:cNvSpPr>
                <p:nvPr/>
              </p:nvSpPr>
              <p:spPr bwMode="auto">
                <a:xfrm>
                  <a:off x="1931" y="2180"/>
                  <a:ext cx="68" cy="66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55" name="Group 54"/>
                <p:cNvGrpSpPr>
                  <a:grpSpLocks/>
                </p:cNvGrpSpPr>
                <p:nvPr/>
              </p:nvGrpSpPr>
              <p:grpSpPr bwMode="auto">
                <a:xfrm>
                  <a:off x="1419" y="1306"/>
                  <a:ext cx="440" cy="506"/>
                  <a:chOff x="7112" y="1009"/>
                  <a:chExt cx="1683" cy="1898"/>
                </a:xfrm>
              </p:grpSpPr>
              <p:sp>
                <p:nvSpPr>
                  <p:cNvPr id="6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7860" y="2547"/>
                    <a:ext cx="187" cy="36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68" name="AutoShape 56"/>
                  <p:cNvSpPr>
                    <a:spLocks noChangeArrowheads="1"/>
                  </p:cNvSpPr>
                  <p:nvPr/>
                </p:nvSpPr>
                <p:spPr bwMode="auto">
                  <a:xfrm>
                    <a:off x="7112" y="1009"/>
                    <a:ext cx="1683" cy="1620"/>
                  </a:xfrm>
                  <a:prstGeom prst="smileyFace">
                    <a:avLst>
                      <a:gd name="adj" fmla="val 4653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56" name="Group 57"/>
                <p:cNvGrpSpPr>
                  <a:grpSpLocks/>
                </p:cNvGrpSpPr>
                <p:nvPr/>
              </p:nvGrpSpPr>
              <p:grpSpPr bwMode="auto">
                <a:xfrm>
                  <a:off x="1684" y="2531"/>
                  <a:ext cx="98" cy="102"/>
                  <a:chOff x="9535" y="5411"/>
                  <a:chExt cx="374" cy="384"/>
                </a:xfrm>
              </p:grpSpPr>
              <p:sp>
                <p:nvSpPr>
                  <p:cNvPr id="65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9567" y="5411"/>
                    <a:ext cx="74" cy="360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66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9535" y="5615"/>
                    <a:ext cx="374" cy="180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57" name="Group 60"/>
                <p:cNvGrpSpPr>
                  <a:grpSpLocks/>
                </p:cNvGrpSpPr>
                <p:nvPr/>
              </p:nvGrpSpPr>
              <p:grpSpPr bwMode="auto">
                <a:xfrm flipH="1">
                  <a:off x="1489" y="2531"/>
                  <a:ext cx="98" cy="102"/>
                  <a:chOff x="9535" y="5411"/>
                  <a:chExt cx="374" cy="384"/>
                </a:xfrm>
              </p:grpSpPr>
              <p:sp>
                <p:nvSpPr>
                  <p:cNvPr id="63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9567" y="5411"/>
                    <a:ext cx="74" cy="360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6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9535" y="5615"/>
                    <a:ext cx="374" cy="180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58" name="Group 63"/>
                <p:cNvGrpSpPr>
                  <a:grpSpLocks/>
                </p:cNvGrpSpPr>
                <p:nvPr/>
              </p:nvGrpSpPr>
              <p:grpSpPr bwMode="auto">
                <a:xfrm>
                  <a:off x="1318" y="1778"/>
                  <a:ext cx="647" cy="771"/>
                  <a:chOff x="6724" y="2781"/>
                  <a:chExt cx="2479" cy="2896"/>
                </a:xfrm>
              </p:grpSpPr>
              <p:sp>
                <p:nvSpPr>
                  <p:cNvPr id="60" name="AutoShape 64"/>
                  <p:cNvSpPr>
                    <a:spLocks noChangeArrowheads="1"/>
                  </p:cNvSpPr>
                  <p:nvPr/>
                </p:nvSpPr>
                <p:spPr bwMode="auto">
                  <a:xfrm rot="723605">
                    <a:off x="6724" y="2781"/>
                    <a:ext cx="748" cy="1620"/>
                  </a:xfrm>
                  <a:prstGeom prst="parallelogram">
                    <a:avLst>
                      <a:gd name="adj" fmla="val 48528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61" name="AutoShape 65"/>
                  <p:cNvSpPr>
                    <a:spLocks noChangeArrowheads="1"/>
                  </p:cNvSpPr>
                  <p:nvPr/>
                </p:nvSpPr>
                <p:spPr bwMode="auto">
                  <a:xfrm rot="20876395" flipH="1">
                    <a:off x="8455" y="2785"/>
                    <a:ext cx="748" cy="1620"/>
                  </a:xfrm>
                  <a:prstGeom prst="parallelogram">
                    <a:avLst>
                      <a:gd name="adj" fmla="val 48528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62" name="AutoShape 6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28" y="2797"/>
                    <a:ext cx="1870" cy="2880"/>
                  </a:xfrm>
                  <a:custGeom>
                    <a:avLst/>
                    <a:gdLst>
                      <a:gd name="G0" fmla="+- 2639 0 0"/>
                      <a:gd name="G1" fmla="+- 21600 0 2639"/>
                      <a:gd name="G2" fmla="*/ 2639 1 2"/>
                      <a:gd name="G3" fmla="+- 21600 0 G2"/>
                      <a:gd name="G4" fmla="+/ 2639 21600 2"/>
                      <a:gd name="G5" fmla="+/ G1 0 2"/>
                      <a:gd name="G6" fmla="*/ 21600 21600 2639"/>
                      <a:gd name="G7" fmla="*/ G6 1 2"/>
                      <a:gd name="G8" fmla="+- 21600 0 G7"/>
                      <a:gd name="G9" fmla="*/ 21600 1 2"/>
                      <a:gd name="G10" fmla="+- 2639 0 G9"/>
                      <a:gd name="G11" fmla="?: G10 G8 0"/>
                      <a:gd name="G12" fmla="?: G10 G7 21600"/>
                      <a:gd name="T0" fmla="*/ 20280 w 21600"/>
                      <a:gd name="T1" fmla="*/ 10800 h 21600"/>
                      <a:gd name="T2" fmla="*/ 10800 w 21600"/>
                      <a:gd name="T3" fmla="*/ 21600 h 21600"/>
                      <a:gd name="T4" fmla="*/ 1320 w 21600"/>
                      <a:gd name="T5" fmla="*/ 10800 h 21600"/>
                      <a:gd name="T6" fmla="*/ 10800 w 21600"/>
                      <a:gd name="T7" fmla="*/ 0 h 21600"/>
                      <a:gd name="T8" fmla="*/ 3120 w 21600"/>
                      <a:gd name="T9" fmla="*/ 3120 h 21600"/>
                      <a:gd name="T10" fmla="*/ 18480 w 21600"/>
                      <a:gd name="T11" fmla="*/ 1848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39" y="21600"/>
                        </a:lnTo>
                        <a:lnTo>
                          <a:pt x="1896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59" name="AutoShape 67"/>
                <p:cNvSpPr>
                  <a:spLocks noChangeArrowheads="1"/>
                </p:cNvSpPr>
                <p:nvPr/>
              </p:nvSpPr>
              <p:spPr bwMode="auto">
                <a:xfrm>
                  <a:off x="1468" y="1299"/>
                  <a:ext cx="342" cy="96"/>
                </a:xfrm>
                <a:prstGeom prst="flowChartMagneticDisk">
                  <a:avLst/>
                </a:prstGeom>
                <a:solidFill>
                  <a:srgbClr val="64DFE8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44" name="Group 94"/>
              <p:cNvGrpSpPr>
                <a:grpSpLocks/>
              </p:cNvGrpSpPr>
              <p:nvPr/>
            </p:nvGrpSpPr>
            <p:grpSpPr bwMode="auto">
              <a:xfrm flipH="1">
                <a:off x="2016" y="1584"/>
                <a:ext cx="192" cy="240"/>
                <a:chOff x="6083" y="1311"/>
                <a:chExt cx="3772" cy="4205"/>
              </a:xfrm>
            </p:grpSpPr>
            <p:sp>
              <p:nvSpPr>
                <p:cNvPr id="45" name="Freeform 95"/>
                <p:cNvSpPr>
                  <a:spLocks/>
                </p:cNvSpPr>
                <p:nvPr/>
              </p:nvSpPr>
              <p:spPr bwMode="auto">
                <a:xfrm>
                  <a:off x="6083" y="1311"/>
                  <a:ext cx="3772" cy="4205"/>
                </a:xfrm>
                <a:custGeom>
                  <a:avLst/>
                  <a:gdLst/>
                  <a:ahLst/>
                  <a:cxnLst>
                    <a:cxn ang="0">
                      <a:pos x="158" y="3606"/>
                    </a:cxn>
                    <a:cxn ang="0">
                      <a:pos x="421" y="3826"/>
                    </a:cxn>
                    <a:cxn ang="0">
                      <a:pos x="721" y="3999"/>
                    </a:cxn>
                    <a:cxn ang="0">
                      <a:pos x="1048" y="4121"/>
                    </a:cxn>
                    <a:cxn ang="0">
                      <a:pos x="1399" y="4192"/>
                    </a:cxn>
                    <a:cxn ang="0">
                      <a:pos x="1753" y="4202"/>
                    </a:cxn>
                    <a:cxn ang="0">
                      <a:pos x="2070" y="4161"/>
                    </a:cxn>
                    <a:cxn ang="0">
                      <a:pos x="2373" y="4077"/>
                    </a:cxn>
                    <a:cxn ang="0">
                      <a:pos x="2656" y="3951"/>
                    </a:cxn>
                    <a:cxn ang="0">
                      <a:pos x="2916" y="3789"/>
                    </a:cxn>
                    <a:cxn ang="0">
                      <a:pos x="3148" y="3589"/>
                    </a:cxn>
                    <a:cxn ang="0">
                      <a:pos x="3347" y="3362"/>
                    </a:cxn>
                    <a:cxn ang="0">
                      <a:pos x="3513" y="3105"/>
                    </a:cxn>
                    <a:cxn ang="0">
                      <a:pos x="3641" y="2827"/>
                    </a:cxn>
                    <a:cxn ang="0">
                      <a:pos x="3728" y="2526"/>
                    </a:cxn>
                    <a:cxn ang="0">
                      <a:pos x="3769" y="2211"/>
                    </a:cxn>
                    <a:cxn ang="0">
                      <a:pos x="3759" y="1889"/>
                    </a:cxn>
                    <a:cxn ang="0">
                      <a:pos x="3705" y="1578"/>
                    </a:cxn>
                    <a:cxn ang="0">
                      <a:pos x="3604" y="1283"/>
                    </a:cxn>
                    <a:cxn ang="0">
                      <a:pos x="3462" y="1012"/>
                    </a:cxn>
                    <a:cxn ang="0">
                      <a:pos x="3283" y="765"/>
                    </a:cxn>
                    <a:cxn ang="0">
                      <a:pos x="3074" y="545"/>
                    </a:cxn>
                    <a:cxn ang="0">
                      <a:pos x="2832" y="359"/>
                    </a:cxn>
                    <a:cxn ang="0">
                      <a:pos x="2565" y="206"/>
                    </a:cxn>
                    <a:cxn ang="0">
                      <a:pos x="2275" y="95"/>
                    </a:cxn>
                    <a:cxn ang="0">
                      <a:pos x="1965" y="23"/>
                    </a:cxn>
                    <a:cxn ang="0">
                      <a:pos x="1645" y="0"/>
                    </a:cxn>
                    <a:cxn ang="0">
                      <a:pos x="1338" y="20"/>
                    </a:cxn>
                    <a:cxn ang="0">
                      <a:pos x="1045" y="84"/>
                    </a:cxn>
                    <a:cxn ang="0">
                      <a:pos x="947" y="145"/>
                    </a:cxn>
                    <a:cxn ang="0">
                      <a:pos x="1183" y="186"/>
                    </a:cxn>
                    <a:cxn ang="0">
                      <a:pos x="1392" y="271"/>
                    </a:cxn>
                    <a:cxn ang="0">
                      <a:pos x="1574" y="396"/>
                    </a:cxn>
                    <a:cxn ang="0">
                      <a:pos x="1854" y="718"/>
                    </a:cxn>
                    <a:cxn ang="0">
                      <a:pos x="2019" y="1080"/>
                    </a:cxn>
                    <a:cxn ang="0">
                      <a:pos x="2076" y="1402"/>
                    </a:cxn>
                    <a:cxn ang="0">
                      <a:pos x="2063" y="1523"/>
                    </a:cxn>
                    <a:cxn ang="0">
                      <a:pos x="2002" y="1662"/>
                    </a:cxn>
                    <a:cxn ang="0">
                      <a:pos x="1797" y="2035"/>
                    </a:cxn>
                    <a:cxn ang="0">
                      <a:pos x="1736" y="2197"/>
                    </a:cxn>
                    <a:cxn ang="0">
                      <a:pos x="1753" y="2302"/>
                    </a:cxn>
                    <a:cxn ang="0">
                      <a:pos x="1803" y="2323"/>
                    </a:cxn>
                    <a:cxn ang="0">
                      <a:pos x="1894" y="2333"/>
                    </a:cxn>
                    <a:cxn ang="0">
                      <a:pos x="2023" y="2343"/>
                    </a:cxn>
                    <a:cxn ang="0">
                      <a:pos x="2114" y="2377"/>
                    </a:cxn>
                    <a:cxn ang="0">
                      <a:pos x="2093" y="2549"/>
                    </a:cxn>
                    <a:cxn ang="0">
                      <a:pos x="2002" y="2627"/>
                    </a:cxn>
                    <a:cxn ang="0">
                      <a:pos x="1921" y="2627"/>
                    </a:cxn>
                    <a:cxn ang="0">
                      <a:pos x="1871" y="2651"/>
                    </a:cxn>
                    <a:cxn ang="0">
                      <a:pos x="1857" y="2726"/>
                    </a:cxn>
                    <a:cxn ang="0">
                      <a:pos x="1905" y="2834"/>
                    </a:cxn>
                    <a:cxn ang="0">
                      <a:pos x="1894" y="2841"/>
                    </a:cxn>
                    <a:cxn ang="0">
                      <a:pos x="1810" y="2841"/>
                    </a:cxn>
                    <a:cxn ang="0">
                      <a:pos x="1760" y="2868"/>
                    </a:cxn>
                    <a:cxn ang="0">
                      <a:pos x="1746" y="2952"/>
                    </a:cxn>
                    <a:cxn ang="0">
                      <a:pos x="1773" y="3061"/>
                    </a:cxn>
                    <a:cxn ang="0">
                      <a:pos x="1699" y="3142"/>
                    </a:cxn>
                    <a:cxn ang="0">
                      <a:pos x="1581" y="3223"/>
                    </a:cxn>
                    <a:cxn ang="0">
                      <a:pos x="1311" y="3352"/>
                    </a:cxn>
                    <a:cxn ang="0">
                      <a:pos x="917" y="3467"/>
                    </a:cxn>
                    <a:cxn ang="0">
                      <a:pos x="495" y="3518"/>
                    </a:cxn>
                    <a:cxn ang="0">
                      <a:pos x="111" y="3477"/>
                    </a:cxn>
                  </a:cxnLst>
                  <a:rect l="0" t="0" r="r" b="b"/>
                  <a:pathLst>
                    <a:path w="3772" h="4205">
                      <a:moveTo>
                        <a:pt x="0" y="3440"/>
                      </a:moveTo>
                      <a:lnTo>
                        <a:pt x="77" y="3525"/>
                      </a:lnTo>
                      <a:lnTo>
                        <a:pt x="158" y="3606"/>
                      </a:lnTo>
                      <a:lnTo>
                        <a:pt x="243" y="3684"/>
                      </a:lnTo>
                      <a:lnTo>
                        <a:pt x="330" y="3755"/>
                      </a:lnTo>
                      <a:lnTo>
                        <a:pt x="421" y="3826"/>
                      </a:lnTo>
                      <a:lnTo>
                        <a:pt x="519" y="3887"/>
                      </a:lnTo>
                      <a:lnTo>
                        <a:pt x="617" y="3945"/>
                      </a:lnTo>
                      <a:lnTo>
                        <a:pt x="721" y="3999"/>
                      </a:lnTo>
                      <a:lnTo>
                        <a:pt x="826" y="4046"/>
                      </a:lnTo>
                      <a:lnTo>
                        <a:pt x="937" y="4087"/>
                      </a:lnTo>
                      <a:lnTo>
                        <a:pt x="1048" y="4121"/>
                      </a:lnTo>
                      <a:lnTo>
                        <a:pt x="1163" y="4151"/>
                      </a:lnTo>
                      <a:lnTo>
                        <a:pt x="1281" y="4175"/>
                      </a:lnTo>
                      <a:lnTo>
                        <a:pt x="1399" y="4192"/>
                      </a:lnTo>
                      <a:lnTo>
                        <a:pt x="1520" y="4202"/>
                      </a:lnTo>
                      <a:lnTo>
                        <a:pt x="1645" y="4205"/>
                      </a:lnTo>
                      <a:lnTo>
                        <a:pt x="1753" y="4202"/>
                      </a:lnTo>
                      <a:lnTo>
                        <a:pt x="1861" y="4195"/>
                      </a:lnTo>
                      <a:lnTo>
                        <a:pt x="1965" y="4182"/>
                      </a:lnTo>
                      <a:lnTo>
                        <a:pt x="2070" y="4161"/>
                      </a:lnTo>
                      <a:lnTo>
                        <a:pt x="2174" y="4138"/>
                      </a:lnTo>
                      <a:lnTo>
                        <a:pt x="2275" y="4110"/>
                      </a:lnTo>
                      <a:lnTo>
                        <a:pt x="2373" y="4077"/>
                      </a:lnTo>
                      <a:lnTo>
                        <a:pt x="2471" y="4039"/>
                      </a:lnTo>
                      <a:lnTo>
                        <a:pt x="2565" y="3999"/>
                      </a:lnTo>
                      <a:lnTo>
                        <a:pt x="2656" y="3951"/>
                      </a:lnTo>
                      <a:lnTo>
                        <a:pt x="2744" y="3901"/>
                      </a:lnTo>
                      <a:lnTo>
                        <a:pt x="2832" y="3846"/>
                      </a:lnTo>
                      <a:lnTo>
                        <a:pt x="2916" y="3789"/>
                      </a:lnTo>
                      <a:lnTo>
                        <a:pt x="2997" y="3724"/>
                      </a:lnTo>
                      <a:lnTo>
                        <a:pt x="3074" y="3660"/>
                      </a:lnTo>
                      <a:lnTo>
                        <a:pt x="3148" y="3589"/>
                      </a:lnTo>
                      <a:lnTo>
                        <a:pt x="3216" y="3518"/>
                      </a:lnTo>
                      <a:lnTo>
                        <a:pt x="3283" y="3440"/>
                      </a:lnTo>
                      <a:lnTo>
                        <a:pt x="3347" y="3362"/>
                      </a:lnTo>
                      <a:lnTo>
                        <a:pt x="3408" y="3277"/>
                      </a:lnTo>
                      <a:lnTo>
                        <a:pt x="3462" y="3193"/>
                      </a:lnTo>
                      <a:lnTo>
                        <a:pt x="3513" y="3105"/>
                      </a:lnTo>
                      <a:lnTo>
                        <a:pt x="3560" y="3013"/>
                      </a:lnTo>
                      <a:lnTo>
                        <a:pt x="3604" y="2922"/>
                      </a:lnTo>
                      <a:lnTo>
                        <a:pt x="3641" y="2827"/>
                      </a:lnTo>
                      <a:lnTo>
                        <a:pt x="3674" y="2729"/>
                      </a:lnTo>
                      <a:lnTo>
                        <a:pt x="3705" y="2627"/>
                      </a:lnTo>
                      <a:lnTo>
                        <a:pt x="3728" y="2526"/>
                      </a:lnTo>
                      <a:lnTo>
                        <a:pt x="3745" y="2424"/>
                      </a:lnTo>
                      <a:lnTo>
                        <a:pt x="3759" y="2316"/>
                      </a:lnTo>
                      <a:lnTo>
                        <a:pt x="3769" y="2211"/>
                      </a:lnTo>
                      <a:lnTo>
                        <a:pt x="3772" y="2103"/>
                      </a:lnTo>
                      <a:lnTo>
                        <a:pt x="3769" y="1994"/>
                      </a:lnTo>
                      <a:lnTo>
                        <a:pt x="3759" y="1889"/>
                      </a:lnTo>
                      <a:lnTo>
                        <a:pt x="3745" y="1784"/>
                      </a:lnTo>
                      <a:lnTo>
                        <a:pt x="3728" y="1679"/>
                      </a:lnTo>
                      <a:lnTo>
                        <a:pt x="3705" y="1578"/>
                      </a:lnTo>
                      <a:lnTo>
                        <a:pt x="3674" y="1479"/>
                      </a:lnTo>
                      <a:lnTo>
                        <a:pt x="3641" y="1381"/>
                      </a:lnTo>
                      <a:lnTo>
                        <a:pt x="3604" y="1283"/>
                      </a:lnTo>
                      <a:lnTo>
                        <a:pt x="3560" y="1192"/>
                      </a:lnTo>
                      <a:lnTo>
                        <a:pt x="3513" y="1100"/>
                      </a:lnTo>
                      <a:lnTo>
                        <a:pt x="3462" y="1012"/>
                      </a:lnTo>
                      <a:lnTo>
                        <a:pt x="3408" y="928"/>
                      </a:lnTo>
                      <a:lnTo>
                        <a:pt x="3347" y="843"/>
                      </a:lnTo>
                      <a:lnTo>
                        <a:pt x="3283" y="765"/>
                      </a:lnTo>
                      <a:lnTo>
                        <a:pt x="3216" y="687"/>
                      </a:lnTo>
                      <a:lnTo>
                        <a:pt x="3148" y="616"/>
                      </a:lnTo>
                      <a:lnTo>
                        <a:pt x="3074" y="545"/>
                      </a:lnTo>
                      <a:lnTo>
                        <a:pt x="2997" y="481"/>
                      </a:lnTo>
                      <a:lnTo>
                        <a:pt x="2916" y="416"/>
                      </a:lnTo>
                      <a:lnTo>
                        <a:pt x="2832" y="359"/>
                      </a:lnTo>
                      <a:lnTo>
                        <a:pt x="2744" y="304"/>
                      </a:lnTo>
                      <a:lnTo>
                        <a:pt x="2656" y="254"/>
                      </a:lnTo>
                      <a:lnTo>
                        <a:pt x="2565" y="206"/>
                      </a:lnTo>
                      <a:lnTo>
                        <a:pt x="2471" y="166"/>
                      </a:lnTo>
                      <a:lnTo>
                        <a:pt x="2373" y="128"/>
                      </a:lnTo>
                      <a:lnTo>
                        <a:pt x="2275" y="95"/>
                      </a:lnTo>
                      <a:lnTo>
                        <a:pt x="2174" y="67"/>
                      </a:lnTo>
                      <a:lnTo>
                        <a:pt x="2070" y="44"/>
                      </a:lnTo>
                      <a:lnTo>
                        <a:pt x="1965" y="23"/>
                      </a:lnTo>
                      <a:lnTo>
                        <a:pt x="1861" y="10"/>
                      </a:lnTo>
                      <a:lnTo>
                        <a:pt x="1753" y="3"/>
                      </a:lnTo>
                      <a:lnTo>
                        <a:pt x="1645" y="0"/>
                      </a:lnTo>
                      <a:lnTo>
                        <a:pt x="1540" y="3"/>
                      </a:lnTo>
                      <a:lnTo>
                        <a:pt x="1439" y="10"/>
                      </a:lnTo>
                      <a:lnTo>
                        <a:pt x="1338" y="20"/>
                      </a:lnTo>
                      <a:lnTo>
                        <a:pt x="1240" y="37"/>
                      </a:lnTo>
                      <a:lnTo>
                        <a:pt x="1143" y="57"/>
                      </a:lnTo>
                      <a:lnTo>
                        <a:pt x="1045" y="84"/>
                      </a:lnTo>
                      <a:lnTo>
                        <a:pt x="954" y="111"/>
                      </a:lnTo>
                      <a:lnTo>
                        <a:pt x="860" y="145"/>
                      </a:lnTo>
                      <a:lnTo>
                        <a:pt x="947" y="145"/>
                      </a:lnTo>
                      <a:lnTo>
                        <a:pt x="1028" y="155"/>
                      </a:lnTo>
                      <a:lnTo>
                        <a:pt x="1106" y="166"/>
                      </a:lnTo>
                      <a:lnTo>
                        <a:pt x="1183" y="186"/>
                      </a:lnTo>
                      <a:lnTo>
                        <a:pt x="1257" y="210"/>
                      </a:lnTo>
                      <a:lnTo>
                        <a:pt x="1325" y="240"/>
                      </a:lnTo>
                      <a:lnTo>
                        <a:pt x="1392" y="271"/>
                      </a:lnTo>
                      <a:lnTo>
                        <a:pt x="1456" y="308"/>
                      </a:lnTo>
                      <a:lnTo>
                        <a:pt x="1517" y="352"/>
                      </a:lnTo>
                      <a:lnTo>
                        <a:pt x="1574" y="396"/>
                      </a:lnTo>
                      <a:lnTo>
                        <a:pt x="1679" y="494"/>
                      </a:lnTo>
                      <a:lnTo>
                        <a:pt x="1773" y="602"/>
                      </a:lnTo>
                      <a:lnTo>
                        <a:pt x="1854" y="718"/>
                      </a:lnTo>
                      <a:lnTo>
                        <a:pt x="1921" y="839"/>
                      </a:lnTo>
                      <a:lnTo>
                        <a:pt x="1975" y="958"/>
                      </a:lnTo>
                      <a:lnTo>
                        <a:pt x="2019" y="1080"/>
                      </a:lnTo>
                      <a:lnTo>
                        <a:pt x="2053" y="1195"/>
                      </a:lnTo>
                      <a:lnTo>
                        <a:pt x="2070" y="1303"/>
                      </a:lnTo>
                      <a:lnTo>
                        <a:pt x="2076" y="1402"/>
                      </a:lnTo>
                      <a:lnTo>
                        <a:pt x="2073" y="1446"/>
                      </a:lnTo>
                      <a:lnTo>
                        <a:pt x="2070" y="1486"/>
                      </a:lnTo>
                      <a:lnTo>
                        <a:pt x="2063" y="1523"/>
                      </a:lnTo>
                      <a:lnTo>
                        <a:pt x="2053" y="1557"/>
                      </a:lnTo>
                      <a:lnTo>
                        <a:pt x="2029" y="1608"/>
                      </a:lnTo>
                      <a:lnTo>
                        <a:pt x="2002" y="1662"/>
                      </a:lnTo>
                      <a:lnTo>
                        <a:pt x="1935" y="1784"/>
                      </a:lnTo>
                      <a:lnTo>
                        <a:pt x="1864" y="1913"/>
                      </a:lnTo>
                      <a:lnTo>
                        <a:pt x="1797" y="2035"/>
                      </a:lnTo>
                      <a:lnTo>
                        <a:pt x="1770" y="2096"/>
                      </a:lnTo>
                      <a:lnTo>
                        <a:pt x="1749" y="2147"/>
                      </a:lnTo>
                      <a:lnTo>
                        <a:pt x="1736" y="2197"/>
                      </a:lnTo>
                      <a:lnTo>
                        <a:pt x="1733" y="2241"/>
                      </a:lnTo>
                      <a:lnTo>
                        <a:pt x="1736" y="2275"/>
                      </a:lnTo>
                      <a:lnTo>
                        <a:pt x="1753" y="2302"/>
                      </a:lnTo>
                      <a:lnTo>
                        <a:pt x="1766" y="2312"/>
                      </a:lnTo>
                      <a:lnTo>
                        <a:pt x="1783" y="2319"/>
                      </a:lnTo>
                      <a:lnTo>
                        <a:pt x="1803" y="2323"/>
                      </a:lnTo>
                      <a:lnTo>
                        <a:pt x="1827" y="2323"/>
                      </a:lnTo>
                      <a:lnTo>
                        <a:pt x="1864" y="2326"/>
                      </a:lnTo>
                      <a:lnTo>
                        <a:pt x="1894" y="2333"/>
                      </a:lnTo>
                      <a:lnTo>
                        <a:pt x="1955" y="2346"/>
                      </a:lnTo>
                      <a:lnTo>
                        <a:pt x="1985" y="2346"/>
                      </a:lnTo>
                      <a:lnTo>
                        <a:pt x="2023" y="2343"/>
                      </a:lnTo>
                      <a:lnTo>
                        <a:pt x="2063" y="2329"/>
                      </a:lnTo>
                      <a:lnTo>
                        <a:pt x="2114" y="2306"/>
                      </a:lnTo>
                      <a:lnTo>
                        <a:pt x="2114" y="2377"/>
                      </a:lnTo>
                      <a:lnTo>
                        <a:pt x="2110" y="2445"/>
                      </a:lnTo>
                      <a:lnTo>
                        <a:pt x="2103" y="2502"/>
                      </a:lnTo>
                      <a:lnTo>
                        <a:pt x="2093" y="2549"/>
                      </a:lnTo>
                      <a:lnTo>
                        <a:pt x="2073" y="2587"/>
                      </a:lnTo>
                      <a:lnTo>
                        <a:pt x="2043" y="2614"/>
                      </a:lnTo>
                      <a:lnTo>
                        <a:pt x="2002" y="2627"/>
                      </a:lnTo>
                      <a:lnTo>
                        <a:pt x="1979" y="2631"/>
                      </a:lnTo>
                      <a:lnTo>
                        <a:pt x="1948" y="2627"/>
                      </a:lnTo>
                      <a:lnTo>
                        <a:pt x="1921" y="2627"/>
                      </a:lnTo>
                      <a:lnTo>
                        <a:pt x="1898" y="2631"/>
                      </a:lnTo>
                      <a:lnTo>
                        <a:pt x="1881" y="2641"/>
                      </a:lnTo>
                      <a:lnTo>
                        <a:pt x="1871" y="2651"/>
                      </a:lnTo>
                      <a:lnTo>
                        <a:pt x="1861" y="2668"/>
                      </a:lnTo>
                      <a:lnTo>
                        <a:pt x="1857" y="2685"/>
                      </a:lnTo>
                      <a:lnTo>
                        <a:pt x="1857" y="2726"/>
                      </a:lnTo>
                      <a:lnTo>
                        <a:pt x="1867" y="2766"/>
                      </a:lnTo>
                      <a:lnTo>
                        <a:pt x="1884" y="2803"/>
                      </a:lnTo>
                      <a:lnTo>
                        <a:pt x="1905" y="2834"/>
                      </a:lnTo>
                      <a:lnTo>
                        <a:pt x="1918" y="2844"/>
                      </a:lnTo>
                      <a:lnTo>
                        <a:pt x="1928" y="2851"/>
                      </a:lnTo>
                      <a:lnTo>
                        <a:pt x="1894" y="2841"/>
                      </a:lnTo>
                      <a:lnTo>
                        <a:pt x="1861" y="2837"/>
                      </a:lnTo>
                      <a:lnTo>
                        <a:pt x="1834" y="2837"/>
                      </a:lnTo>
                      <a:lnTo>
                        <a:pt x="1810" y="2841"/>
                      </a:lnTo>
                      <a:lnTo>
                        <a:pt x="1790" y="2844"/>
                      </a:lnTo>
                      <a:lnTo>
                        <a:pt x="1773" y="2854"/>
                      </a:lnTo>
                      <a:lnTo>
                        <a:pt x="1760" y="2868"/>
                      </a:lnTo>
                      <a:lnTo>
                        <a:pt x="1749" y="2881"/>
                      </a:lnTo>
                      <a:lnTo>
                        <a:pt x="1743" y="2915"/>
                      </a:lnTo>
                      <a:lnTo>
                        <a:pt x="1746" y="2952"/>
                      </a:lnTo>
                      <a:lnTo>
                        <a:pt x="1760" y="2993"/>
                      </a:lnTo>
                      <a:lnTo>
                        <a:pt x="1787" y="3034"/>
                      </a:lnTo>
                      <a:lnTo>
                        <a:pt x="1773" y="3061"/>
                      </a:lnTo>
                      <a:lnTo>
                        <a:pt x="1753" y="3088"/>
                      </a:lnTo>
                      <a:lnTo>
                        <a:pt x="1726" y="3115"/>
                      </a:lnTo>
                      <a:lnTo>
                        <a:pt x="1699" y="3142"/>
                      </a:lnTo>
                      <a:lnTo>
                        <a:pt x="1662" y="3169"/>
                      </a:lnTo>
                      <a:lnTo>
                        <a:pt x="1625" y="3196"/>
                      </a:lnTo>
                      <a:lnTo>
                        <a:pt x="1581" y="3223"/>
                      </a:lnTo>
                      <a:lnTo>
                        <a:pt x="1534" y="3250"/>
                      </a:lnTo>
                      <a:lnTo>
                        <a:pt x="1429" y="3301"/>
                      </a:lnTo>
                      <a:lnTo>
                        <a:pt x="1311" y="3352"/>
                      </a:lnTo>
                      <a:lnTo>
                        <a:pt x="1187" y="3396"/>
                      </a:lnTo>
                      <a:lnTo>
                        <a:pt x="1055" y="3433"/>
                      </a:lnTo>
                      <a:lnTo>
                        <a:pt x="917" y="3467"/>
                      </a:lnTo>
                      <a:lnTo>
                        <a:pt x="775" y="3494"/>
                      </a:lnTo>
                      <a:lnTo>
                        <a:pt x="634" y="3511"/>
                      </a:lnTo>
                      <a:lnTo>
                        <a:pt x="495" y="3518"/>
                      </a:lnTo>
                      <a:lnTo>
                        <a:pt x="361" y="3518"/>
                      </a:lnTo>
                      <a:lnTo>
                        <a:pt x="229" y="3504"/>
                      </a:lnTo>
                      <a:lnTo>
                        <a:pt x="111" y="3477"/>
                      </a:lnTo>
                      <a:lnTo>
                        <a:pt x="54" y="3460"/>
                      </a:lnTo>
                      <a:lnTo>
                        <a:pt x="0" y="3440"/>
                      </a:lnTo>
                      <a:close/>
                    </a:path>
                  </a:pathLst>
                </a:custGeom>
                <a:solidFill>
                  <a:srgbClr val="B0FFFF"/>
                </a:solidFill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46" name="Freeform 96"/>
                <p:cNvSpPr>
                  <a:spLocks/>
                </p:cNvSpPr>
                <p:nvPr/>
              </p:nvSpPr>
              <p:spPr bwMode="auto">
                <a:xfrm>
                  <a:off x="8561" y="2489"/>
                  <a:ext cx="360" cy="501"/>
                </a:xfrm>
                <a:custGeom>
                  <a:avLst/>
                  <a:gdLst/>
                  <a:ahLst/>
                  <a:cxnLst>
                    <a:cxn ang="0">
                      <a:pos x="0" y="383"/>
                    </a:cxn>
                    <a:cxn ang="0">
                      <a:pos x="3" y="308"/>
                    </a:cxn>
                    <a:cxn ang="0">
                      <a:pos x="16" y="237"/>
                    </a:cxn>
                    <a:cxn ang="0">
                      <a:pos x="33" y="169"/>
                    </a:cxn>
                    <a:cxn ang="0">
                      <a:pos x="60" y="112"/>
                    </a:cxn>
                    <a:cxn ang="0">
                      <a:pos x="91" y="61"/>
                    </a:cxn>
                    <a:cxn ang="0">
                      <a:pos x="124" y="24"/>
                    </a:cxn>
                    <a:cxn ang="0">
                      <a:pos x="145" y="14"/>
                    </a:cxn>
                    <a:cxn ang="0">
                      <a:pos x="161" y="3"/>
                    </a:cxn>
                    <a:cxn ang="0">
                      <a:pos x="182" y="0"/>
                    </a:cxn>
                    <a:cxn ang="0">
                      <a:pos x="202" y="0"/>
                    </a:cxn>
                    <a:cxn ang="0">
                      <a:pos x="239" y="7"/>
                    </a:cxn>
                    <a:cxn ang="0">
                      <a:pos x="269" y="20"/>
                    </a:cxn>
                    <a:cxn ang="0">
                      <a:pos x="293" y="41"/>
                    </a:cxn>
                    <a:cxn ang="0">
                      <a:pos x="313" y="64"/>
                    </a:cxn>
                    <a:cxn ang="0">
                      <a:pos x="330" y="95"/>
                    </a:cxn>
                    <a:cxn ang="0">
                      <a:pos x="343" y="125"/>
                    </a:cxn>
                    <a:cxn ang="0">
                      <a:pos x="357" y="200"/>
                    </a:cxn>
                    <a:cxn ang="0">
                      <a:pos x="360" y="278"/>
                    </a:cxn>
                    <a:cxn ang="0">
                      <a:pos x="354" y="359"/>
                    </a:cxn>
                    <a:cxn ang="0">
                      <a:pos x="337" y="434"/>
                    </a:cxn>
                    <a:cxn ang="0">
                      <a:pos x="316" y="501"/>
                    </a:cxn>
                    <a:cxn ang="0">
                      <a:pos x="0" y="383"/>
                    </a:cxn>
                  </a:cxnLst>
                  <a:rect l="0" t="0" r="r" b="b"/>
                  <a:pathLst>
                    <a:path w="360" h="501">
                      <a:moveTo>
                        <a:pt x="0" y="383"/>
                      </a:moveTo>
                      <a:lnTo>
                        <a:pt x="3" y="308"/>
                      </a:lnTo>
                      <a:lnTo>
                        <a:pt x="16" y="237"/>
                      </a:lnTo>
                      <a:lnTo>
                        <a:pt x="33" y="169"/>
                      </a:lnTo>
                      <a:lnTo>
                        <a:pt x="60" y="112"/>
                      </a:lnTo>
                      <a:lnTo>
                        <a:pt x="91" y="61"/>
                      </a:lnTo>
                      <a:lnTo>
                        <a:pt x="124" y="24"/>
                      </a:lnTo>
                      <a:lnTo>
                        <a:pt x="145" y="14"/>
                      </a:lnTo>
                      <a:lnTo>
                        <a:pt x="161" y="3"/>
                      </a:lnTo>
                      <a:lnTo>
                        <a:pt x="182" y="0"/>
                      </a:lnTo>
                      <a:lnTo>
                        <a:pt x="202" y="0"/>
                      </a:lnTo>
                      <a:lnTo>
                        <a:pt x="239" y="7"/>
                      </a:lnTo>
                      <a:lnTo>
                        <a:pt x="269" y="20"/>
                      </a:lnTo>
                      <a:lnTo>
                        <a:pt x="293" y="41"/>
                      </a:lnTo>
                      <a:lnTo>
                        <a:pt x="313" y="64"/>
                      </a:lnTo>
                      <a:lnTo>
                        <a:pt x="330" y="95"/>
                      </a:lnTo>
                      <a:lnTo>
                        <a:pt x="343" y="125"/>
                      </a:lnTo>
                      <a:lnTo>
                        <a:pt x="357" y="200"/>
                      </a:lnTo>
                      <a:lnTo>
                        <a:pt x="360" y="278"/>
                      </a:lnTo>
                      <a:lnTo>
                        <a:pt x="354" y="359"/>
                      </a:lnTo>
                      <a:lnTo>
                        <a:pt x="337" y="434"/>
                      </a:lnTo>
                      <a:lnTo>
                        <a:pt x="316" y="501"/>
                      </a:lnTo>
                      <a:lnTo>
                        <a:pt x="0" y="38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47" name="Freeform 97"/>
                <p:cNvSpPr>
                  <a:spLocks/>
                </p:cNvSpPr>
                <p:nvPr/>
              </p:nvSpPr>
              <p:spPr bwMode="auto">
                <a:xfrm>
                  <a:off x="8561" y="2489"/>
                  <a:ext cx="360" cy="501"/>
                </a:xfrm>
                <a:custGeom>
                  <a:avLst/>
                  <a:gdLst/>
                  <a:ahLst/>
                  <a:cxnLst>
                    <a:cxn ang="0">
                      <a:pos x="0" y="383"/>
                    </a:cxn>
                    <a:cxn ang="0">
                      <a:pos x="3" y="308"/>
                    </a:cxn>
                    <a:cxn ang="0">
                      <a:pos x="16" y="237"/>
                    </a:cxn>
                    <a:cxn ang="0">
                      <a:pos x="33" y="169"/>
                    </a:cxn>
                    <a:cxn ang="0">
                      <a:pos x="60" y="112"/>
                    </a:cxn>
                    <a:cxn ang="0">
                      <a:pos x="91" y="61"/>
                    </a:cxn>
                    <a:cxn ang="0">
                      <a:pos x="124" y="24"/>
                    </a:cxn>
                    <a:cxn ang="0">
                      <a:pos x="145" y="14"/>
                    </a:cxn>
                    <a:cxn ang="0">
                      <a:pos x="161" y="3"/>
                    </a:cxn>
                    <a:cxn ang="0">
                      <a:pos x="182" y="0"/>
                    </a:cxn>
                    <a:cxn ang="0">
                      <a:pos x="202" y="0"/>
                    </a:cxn>
                    <a:cxn ang="0">
                      <a:pos x="239" y="7"/>
                    </a:cxn>
                    <a:cxn ang="0">
                      <a:pos x="269" y="20"/>
                    </a:cxn>
                    <a:cxn ang="0">
                      <a:pos x="293" y="41"/>
                    </a:cxn>
                    <a:cxn ang="0">
                      <a:pos x="313" y="64"/>
                    </a:cxn>
                    <a:cxn ang="0">
                      <a:pos x="330" y="95"/>
                    </a:cxn>
                    <a:cxn ang="0">
                      <a:pos x="343" y="125"/>
                    </a:cxn>
                    <a:cxn ang="0">
                      <a:pos x="357" y="200"/>
                    </a:cxn>
                    <a:cxn ang="0">
                      <a:pos x="360" y="278"/>
                    </a:cxn>
                    <a:cxn ang="0">
                      <a:pos x="354" y="359"/>
                    </a:cxn>
                    <a:cxn ang="0">
                      <a:pos x="337" y="434"/>
                    </a:cxn>
                    <a:cxn ang="0">
                      <a:pos x="316" y="501"/>
                    </a:cxn>
                  </a:cxnLst>
                  <a:rect l="0" t="0" r="r" b="b"/>
                  <a:pathLst>
                    <a:path w="360" h="501">
                      <a:moveTo>
                        <a:pt x="0" y="383"/>
                      </a:moveTo>
                      <a:lnTo>
                        <a:pt x="3" y="308"/>
                      </a:lnTo>
                      <a:lnTo>
                        <a:pt x="16" y="237"/>
                      </a:lnTo>
                      <a:lnTo>
                        <a:pt x="33" y="169"/>
                      </a:lnTo>
                      <a:lnTo>
                        <a:pt x="60" y="112"/>
                      </a:lnTo>
                      <a:lnTo>
                        <a:pt x="91" y="61"/>
                      </a:lnTo>
                      <a:lnTo>
                        <a:pt x="124" y="24"/>
                      </a:lnTo>
                      <a:lnTo>
                        <a:pt x="145" y="14"/>
                      </a:lnTo>
                      <a:lnTo>
                        <a:pt x="161" y="3"/>
                      </a:lnTo>
                      <a:lnTo>
                        <a:pt x="182" y="0"/>
                      </a:lnTo>
                      <a:lnTo>
                        <a:pt x="202" y="0"/>
                      </a:lnTo>
                      <a:lnTo>
                        <a:pt x="239" y="7"/>
                      </a:lnTo>
                      <a:lnTo>
                        <a:pt x="269" y="20"/>
                      </a:lnTo>
                      <a:lnTo>
                        <a:pt x="293" y="41"/>
                      </a:lnTo>
                      <a:lnTo>
                        <a:pt x="313" y="64"/>
                      </a:lnTo>
                      <a:lnTo>
                        <a:pt x="330" y="95"/>
                      </a:lnTo>
                      <a:lnTo>
                        <a:pt x="343" y="125"/>
                      </a:lnTo>
                      <a:lnTo>
                        <a:pt x="357" y="200"/>
                      </a:lnTo>
                      <a:lnTo>
                        <a:pt x="360" y="278"/>
                      </a:lnTo>
                      <a:lnTo>
                        <a:pt x="354" y="359"/>
                      </a:lnTo>
                      <a:lnTo>
                        <a:pt x="337" y="434"/>
                      </a:lnTo>
                      <a:lnTo>
                        <a:pt x="316" y="501"/>
                      </a:lnTo>
                    </a:path>
                  </a:pathLst>
                </a:custGeom>
                <a:noFill/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48" name="Freeform 98"/>
                <p:cNvSpPr>
                  <a:spLocks/>
                </p:cNvSpPr>
                <p:nvPr/>
              </p:nvSpPr>
              <p:spPr bwMode="auto">
                <a:xfrm>
                  <a:off x="8433" y="2868"/>
                  <a:ext cx="552" cy="214"/>
                </a:xfrm>
                <a:custGeom>
                  <a:avLst/>
                  <a:gdLst/>
                  <a:ahLst/>
                  <a:cxnLst>
                    <a:cxn ang="0">
                      <a:pos x="552" y="214"/>
                    </a:cxn>
                    <a:cxn ang="0">
                      <a:pos x="522" y="190"/>
                    </a:cxn>
                    <a:cxn ang="0">
                      <a:pos x="485" y="166"/>
                    </a:cxn>
                    <a:cxn ang="0">
                      <a:pos x="407" y="119"/>
                    </a:cxn>
                    <a:cxn ang="0">
                      <a:pos x="320" y="75"/>
                    </a:cxn>
                    <a:cxn ang="0">
                      <a:pos x="232" y="38"/>
                    </a:cxn>
                    <a:cxn ang="0">
                      <a:pos x="151" y="10"/>
                    </a:cxn>
                    <a:cxn ang="0">
                      <a:pos x="114" y="4"/>
                    </a:cxn>
                    <a:cxn ang="0">
                      <a:pos x="80" y="0"/>
                    </a:cxn>
                    <a:cxn ang="0">
                      <a:pos x="50" y="0"/>
                    </a:cxn>
                    <a:cxn ang="0">
                      <a:pos x="26" y="4"/>
                    </a:cxn>
                    <a:cxn ang="0">
                      <a:pos x="10" y="14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552" h="214">
                      <a:moveTo>
                        <a:pt x="552" y="214"/>
                      </a:moveTo>
                      <a:lnTo>
                        <a:pt x="522" y="190"/>
                      </a:lnTo>
                      <a:lnTo>
                        <a:pt x="485" y="166"/>
                      </a:lnTo>
                      <a:lnTo>
                        <a:pt x="407" y="119"/>
                      </a:lnTo>
                      <a:lnTo>
                        <a:pt x="320" y="75"/>
                      </a:lnTo>
                      <a:lnTo>
                        <a:pt x="232" y="38"/>
                      </a:lnTo>
                      <a:lnTo>
                        <a:pt x="151" y="10"/>
                      </a:lnTo>
                      <a:lnTo>
                        <a:pt x="114" y="4"/>
                      </a:lnTo>
                      <a:lnTo>
                        <a:pt x="80" y="0"/>
                      </a:lnTo>
                      <a:lnTo>
                        <a:pt x="50" y="0"/>
                      </a:lnTo>
                      <a:lnTo>
                        <a:pt x="26" y="4"/>
                      </a:lnTo>
                      <a:lnTo>
                        <a:pt x="10" y="14"/>
                      </a:lnTo>
                      <a:lnTo>
                        <a:pt x="0" y="31"/>
                      </a:lnTo>
                    </a:path>
                  </a:pathLst>
                </a:custGeom>
                <a:noFill/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49" name="Freeform 99"/>
                <p:cNvSpPr>
                  <a:spLocks/>
                </p:cNvSpPr>
                <p:nvPr/>
              </p:nvSpPr>
              <p:spPr bwMode="auto">
                <a:xfrm>
                  <a:off x="8631" y="2675"/>
                  <a:ext cx="193" cy="278"/>
                </a:xfrm>
                <a:custGeom>
                  <a:avLst/>
                  <a:gdLst/>
                  <a:ahLst/>
                  <a:cxnLst>
                    <a:cxn ang="0">
                      <a:pos x="0" y="203"/>
                    </a:cxn>
                    <a:cxn ang="0">
                      <a:pos x="7" y="156"/>
                    </a:cxn>
                    <a:cxn ang="0">
                      <a:pos x="21" y="112"/>
                    </a:cxn>
                    <a:cxn ang="0">
                      <a:pos x="34" y="78"/>
                    </a:cxn>
                    <a:cxn ang="0">
                      <a:pos x="54" y="48"/>
                    </a:cxn>
                    <a:cxn ang="0">
                      <a:pos x="71" y="27"/>
                    </a:cxn>
                    <a:cxn ang="0">
                      <a:pos x="91" y="10"/>
                    </a:cxn>
                    <a:cxn ang="0">
                      <a:pos x="112" y="0"/>
                    </a:cxn>
                    <a:cxn ang="0">
                      <a:pos x="132" y="0"/>
                    </a:cxn>
                    <a:cxn ang="0">
                      <a:pos x="149" y="7"/>
                    </a:cxn>
                    <a:cxn ang="0">
                      <a:pos x="166" y="21"/>
                    </a:cxn>
                    <a:cxn ang="0">
                      <a:pos x="179" y="41"/>
                    </a:cxn>
                    <a:cxn ang="0">
                      <a:pos x="189" y="71"/>
                    </a:cxn>
                    <a:cxn ang="0">
                      <a:pos x="193" y="109"/>
                    </a:cxn>
                    <a:cxn ang="0">
                      <a:pos x="193" y="156"/>
                    </a:cxn>
                    <a:cxn ang="0">
                      <a:pos x="186" y="214"/>
                    </a:cxn>
                    <a:cxn ang="0">
                      <a:pos x="176" y="278"/>
                    </a:cxn>
                    <a:cxn ang="0">
                      <a:pos x="172" y="278"/>
                    </a:cxn>
                    <a:cxn ang="0">
                      <a:pos x="166" y="278"/>
                    </a:cxn>
                    <a:cxn ang="0">
                      <a:pos x="145" y="275"/>
                    </a:cxn>
                    <a:cxn ang="0">
                      <a:pos x="118" y="271"/>
                    </a:cxn>
                    <a:cxn ang="0">
                      <a:pos x="85" y="264"/>
                    </a:cxn>
                    <a:cxn ang="0">
                      <a:pos x="51" y="254"/>
                    </a:cxn>
                    <a:cxn ang="0">
                      <a:pos x="24" y="241"/>
                    </a:cxn>
                    <a:cxn ang="0">
                      <a:pos x="7" y="224"/>
                    </a:cxn>
                    <a:cxn ang="0">
                      <a:pos x="0" y="214"/>
                    </a:cxn>
                    <a:cxn ang="0">
                      <a:pos x="0" y="203"/>
                    </a:cxn>
                  </a:cxnLst>
                  <a:rect l="0" t="0" r="r" b="b"/>
                  <a:pathLst>
                    <a:path w="193" h="278">
                      <a:moveTo>
                        <a:pt x="0" y="203"/>
                      </a:moveTo>
                      <a:lnTo>
                        <a:pt x="7" y="156"/>
                      </a:lnTo>
                      <a:lnTo>
                        <a:pt x="21" y="112"/>
                      </a:lnTo>
                      <a:lnTo>
                        <a:pt x="34" y="78"/>
                      </a:lnTo>
                      <a:lnTo>
                        <a:pt x="54" y="48"/>
                      </a:lnTo>
                      <a:lnTo>
                        <a:pt x="71" y="27"/>
                      </a:lnTo>
                      <a:lnTo>
                        <a:pt x="91" y="10"/>
                      </a:lnTo>
                      <a:lnTo>
                        <a:pt x="112" y="0"/>
                      </a:lnTo>
                      <a:lnTo>
                        <a:pt x="132" y="0"/>
                      </a:lnTo>
                      <a:lnTo>
                        <a:pt x="149" y="7"/>
                      </a:lnTo>
                      <a:lnTo>
                        <a:pt x="166" y="21"/>
                      </a:lnTo>
                      <a:lnTo>
                        <a:pt x="179" y="41"/>
                      </a:lnTo>
                      <a:lnTo>
                        <a:pt x="189" y="71"/>
                      </a:lnTo>
                      <a:lnTo>
                        <a:pt x="193" y="109"/>
                      </a:lnTo>
                      <a:lnTo>
                        <a:pt x="193" y="156"/>
                      </a:lnTo>
                      <a:lnTo>
                        <a:pt x="186" y="214"/>
                      </a:lnTo>
                      <a:lnTo>
                        <a:pt x="176" y="278"/>
                      </a:lnTo>
                      <a:lnTo>
                        <a:pt x="172" y="278"/>
                      </a:lnTo>
                      <a:lnTo>
                        <a:pt x="166" y="278"/>
                      </a:lnTo>
                      <a:lnTo>
                        <a:pt x="145" y="275"/>
                      </a:lnTo>
                      <a:lnTo>
                        <a:pt x="118" y="271"/>
                      </a:lnTo>
                      <a:lnTo>
                        <a:pt x="85" y="264"/>
                      </a:lnTo>
                      <a:lnTo>
                        <a:pt x="51" y="254"/>
                      </a:lnTo>
                      <a:lnTo>
                        <a:pt x="24" y="241"/>
                      </a:lnTo>
                      <a:lnTo>
                        <a:pt x="7" y="224"/>
                      </a:lnTo>
                      <a:lnTo>
                        <a:pt x="0" y="214"/>
                      </a:lnTo>
                      <a:lnTo>
                        <a:pt x="0" y="20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0" name="Freeform 100"/>
                <p:cNvSpPr>
                  <a:spLocks/>
                </p:cNvSpPr>
                <p:nvPr/>
              </p:nvSpPr>
              <p:spPr bwMode="auto">
                <a:xfrm>
                  <a:off x="8031" y="4175"/>
                  <a:ext cx="718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5" y="51"/>
                    </a:cxn>
                    <a:cxn ang="0">
                      <a:pos x="169" y="92"/>
                    </a:cxn>
                    <a:cxn ang="0">
                      <a:pos x="253" y="126"/>
                    </a:cxn>
                    <a:cxn ang="0">
                      <a:pos x="297" y="136"/>
                    </a:cxn>
                    <a:cxn ang="0">
                      <a:pos x="341" y="146"/>
                    </a:cxn>
                    <a:cxn ang="0">
                      <a:pos x="385" y="149"/>
                    </a:cxn>
                    <a:cxn ang="0">
                      <a:pos x="428" y="149"/>
                    </a:cxn>
                    <a:cxn ang="0">
                      <a:pos x="476" y="143"/>
                    </a:cxn>
                    <a:cxn ang="0">
                      <a:pos x="520" y="132"/>
                    </a:cxn>
                    <a:cxn ang="0">
                      <a:pos x="567" y="116"/>
                    </a:cxn>
                    <a:cxn ang="0">
                      <a:pos x="617" y="92"/>
                    </a:cxn>
                    <a:cxn ang="0">
                      <a:pos x="668" y="61"/>
                    </a:cxn>
                    <a:cxn ang="0">
                      <a:pos x="718" y="27"/>
                    </a:cxn>
                  </a:cxnLst>
                  <a:rect l="0" t="0" r="r" b="b"/>
                  <a:pathLst>
                    <a:path w="718" h="149">
                      <a:moveTo>
                        <a:pt x="0" y="0"/>
                      </a:moveTo>
                      <a:lnTo>
                        <a:pt x="85" y="51"/>
                      </a:lnTo>
                      <a:lnTo>
                        <a:pt x="169" y="92"/>
                      </a:lnTo>
                      <a:lnTo>
                        <a:pt x="253" y="126"/>
                      </a:lnTo>
                      <a:lnTo>
                        <a:pt x="297" y="136"/>
                      </a:lnTo>
                      <a:lnTo>
                        <a:pt x="341" y="146"/>
                      </a:lnTo>
                      <a:lnTo>
                        <a:pt x="385" y="149"/>
                      </a:lnTo>
                      <a:lnTo>
                        <a:pt x="428" y="149"/>
                      </a:lnTo>
                      <a:lnTo>
                        <a:pt x="476" y="143"/>
                      </a:lnTo>
                      <a:lnTo>
                        <a:pt x="520" y="132"/>
                      </a:lnTo>
                      <a:lnTo>
                        <a:pt x="567" y="116"/>
                      </a:lnTo>
                      <a:lnTo>
                        <a:pt x="617" y="92"/>
                      </a:lnTo>
                      <a:lnTo>
                        <a:pt x="668" y="61"/>
                      </a:lnTo>
                      <a:lnTo>
                        <a:pt x="718" y="27"/>
                      </a:lnTo>
                    </a:path>
                  </a:pathLst>
                </a:custGeom>
                <a:noFill/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1" name="Freeform 101"/>
                <p:cNvSpPr>
                  <a:spLocks/>
                </p:cNvSpPr>
                <p:nvPr/>
              </p:nvSpPr>
              <p:spPr bwMode="auto">
                <a:xfrm>
                  <a:off x="8679" y="4026"/>
                  <a:ext cx="77" cy="40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7" y="31"/>
                    </a:cxn>
                    <a:cxn ang="0">
                      <a:pos x="50" y="72"/>
                    </a:cxn>
                    <a:cxn ang="0">
                      <a:pos x="70" y="126"/>
                    </a:cxn>
                    <a:cxn ang="0">
                      <a:pos x="77" y="180"/>
                    </a:cxn>
                    <a:cxn ang="0">
                      <a:pos x="77" y="241"/>
                    </a:cxn>
                    <a:cxn ang="0">
                      <a:pos x="67" y="298"/>
                    </a:cxn>
                    <a:cxn ang="0">
                      <a:pos x="54" y="325"/>
                    </a:cxn>
                    <a:cxn ang="0">
                      <a:pos x="40" y="356"/>
                    </a:cxn>
                    <a:cxn ang="0">
                      <a:pos x="20" y="380"/>
                    </a:cxn>
                    <a:cxn ang="0">
                      <a:pos x="0" y="403"/>
                    </a:cxn>
                  </a:cxnLst>
                  <a:rect l="0" t="0" r="r" b="b"/>
                  <a:pathLst>
                    <a:path w="77" h="403">
                      <a:moveTo>
                        <a:pt x="0" y="0"/>
                      </a:moveTo>
                      <a:lnTo>
                        <a:pt x="27" y="31"/>
                      </a:lnTo>
                      <a:lnTo>
                        <a:pt x="50" y="72"/>
                      </a:lnTo>
                      <a:lnTo>
                        <a:pt x="70" y="126"/>
                      </a:lnTo>
                      <a:lnTo>
                        <a:pt x="77" y="180"/>
                      </a:lnTo>
                      <a:lnTo>
                        <a:pt x="77" y="241"/>
                      </a:lnTo>
                      <a:lnTo>
                        <a:pt x="67" y="298"/>
                      </a:lnTo>
                      <a:lnTo>
                        <a:pt x="54" y="325"/>
                      </a:lnTo>
                      <a:lnTo>
                        <a:pt x="40" y="356"/>
                      </a:lnTo>
                      <a:lnTo>
                        <a:pt x="20" y="380"/>
                      </a:lnTo>
                      <a:lnTo>
                        <a:pt x="0" y="403"/>
                      </a:lnTo>
                    </a:path>
                  </a:pathLst>
                </a:custGeom>
                <a:noFill/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2" name="Freeform 102"/>
                <p:cNvSpPr>
                  <a:spLocks/>
                </p:cNvSpPr>
                <p:nvPr/>
              </p:nvSpPr>
              <p:spPr bwMode="auto">
                <a:xfrm>
                  <a:off x="8604" y="2272"/>
                  <a:ext cx="493" cy="190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7" y="78"/>
                    </a:cxn>
                    <a:cxn ang="0">
                      <a:pos x="21" y="55"/>
                    </a:cxn>
                    <a:cxn ang="0">
                      <a:pos x="41" y="38"/>
                    </a:cxn>
                    <a:cxn ang="0">
                      <a:pos x="68" y="24"/>
                    </a:cxn>
                    <a:cxn ang="0">
                      <a:pos x="98" y="11"/>
                    </a:cxn>
                    <a:cxn ang="0">
                      <a:pos x="135" y="4"/>
                    </a:cxn>
                    <a:cxn ang="0">
                      <a:pos x="176" y="0"/>
                    </a:cxn>
                    <a:cxn ang="0">
                      <a:pos x="216" y="0"/>
                    </a:cxn>
                    <a:cxn ang="0">
                      <a:pos x="260" y="7"/>
                    </a:cxn>
                    <a:cxn ang="0">
                      <a:pos x="300" y="17"/>
                    </a:cxn>
                    <a:cxn ang="0">
                      <a:pos x="341" y="31"/>
                    </a:cxn>
                    <a:cxn ang="0">
                      <a:pos x="381" y="51"/>
                    </a:cxn>
                    <a:cxn ang="0">
                      <a:pos x="418" y="78"/>
                    </a:cxn>
                    <a:cxn ang="0">
                      <a:pos x="449" y="109"/>
                    </a:cxn>
                    <a:cxn ang="0">
                      <a:pos x="472" y="146"/>
                    </a:cxn>
                    <a:cxn ang="0">
                      <a:pos x="493" y="190"/>
                    </a:cxn>
                  </a:cxnLst>
                  <a:rect l="0" t="0" r="r" b="b"/>
                  <a:pathLst>
                    <a:path w="493" h="190">
                      <a:moveTo>
                        <a:pt x="0" y="99"/>
                      </a:moveTo>
                      <a:lnTo>
                        <a:pt x="7" y="78"/>
                      </a:lnTo>
                      <a:lnTo>
                        <a:pt x="21" y="55"/>
                      </a:lnTo>
                      <a:lnTo>
                        <a:pt x="41" y="38"/>
                      </a:lnTo>
                      <a:lnTo>
                        <a:pt x="68" y="24"/>
                      </a:lnTo>
                      <a:lnTo>
                        <a:pt x="98" y="11"/>
                      </a:lnTo>
                      <a:lnTo>
                        <a:pt x="135" y="4"/>
                      </a:lnTo>
                      <a:lnTo>
                        <a:pt x="176" y="0"/>
                      </a:lnTo>
                      <a:lnTo>
                        <a:pt x="216" y="0"/>
                      </a:lnTo>
                      <a:lnTo>
                        <a:pt x="260" y="7"/>
                      </a:lnTo>
                      <a:lnTo>
                        <a:pt x="300" y="17"/>
                      </a:lnTo>
                      <a:lnTo>
                        <a:pt x="341" y="31"/>
                      </a:lnTo>
                      <a:lnTo>
                        <a:pt x="381" y="51"/>
                      </a:lnTo>
                      <a:lnTo>
                        <a:pt x="418" y="78"/>
                      </a:lnTo>
                      <a:lnTo>
                        <a:pt x="449" y="109"/>
                      </a:lnTo>
                      <a:lnTo>
                        <a:pt x="472" y="146"/>
                      </a:lnTo>
                      <a:lnTo>
                        <a:pt x="493" y="190"/>
                      </a:lnTo>
                    </a:path>
                  </a:pathLst>
                </a:custGeom>
                <a:noFill/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grpSp>
          <p:nvGrpSpPr>
            <p:cNvPr id="8" name="Group 121"/>
            <p:cNvGrpSpPr>
              <a:grpSpLocks/>
            </p:cNvGrpSpPr>
            <p:nvPr/>
          </p:nvGrpSpPr>
          <p:grpSpPr bwMode="auto">
            <a:xfrm>
              <a:off x="3264" y="864"/>
              <a:ext cx="715" cy="1334"/>
              <a:chOff x="3264" y="864"/>
              <a:chExt cx="715" cy="1334"/>
            </a:xfrm>
          </p:grpSpPr>
          <p:grpSp>
            <p:nvGrpSpPr>
              <p:cNvPr id="9" name="Group 88"/>
              <p:cNvGrpSpPr>
                <a:grpSpLocks/>
              </p:cNvGrpSpPr>
              <p:nvPr/>
            </p:nvGrpSpPr>
            <p:grpSpPr bwMode="auto">
              <a:xfrm>
                <a:off x="3264" y="864"/>
                <a:ext cx="715" cy="1334"/>
                <a:chOff x="3605" y="1296"/>
                <a:chExt cx="715" cy="1334"/>
              </a:xfrm>
            </p:grpSpPr>
            <p:sp>
              <p:nvSpPr>
                <p:cNvPr id="27" name="Oval 71"/>
                <p:cNvSpPr>
                  <a:spLocks noChangeArrowheads="1"/>
                </p:cNvSpPr>
                <p:nvPr/>
              </p:nvSpPr>
              <p:spPr bwMode="auto">
                <a:xfrm>
                  <a:off x="3605" y="2177"/>
                  <a:ext cx="68" cy="66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8" name="Oval 72"/>
                <p:cNvSpPr>
                  <a:spLocks noChangeArrowheads="1"/>
                </p:cNvSpPr>
                <p:nvPr/>
              </p:nvSpPr>
              <p:spPr bwMode="auto">
                <a:xfrm>
                  <a:off x="4252" y="2177"/>
                  <a:ext cx="68" cy="66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29" name="Group 73"/>
                <p:cNvGrpSpPr>
                  <a:grpSpLocks/>
                </p:cNvGrpSpPr>
                <p:nvPr/>
              </p:nvGrpSpPr>
              <p:grpSpPr bwMode="auto">
                <a:xfrm>
                  <a:off x="3740" y="1303"/>
                  <a:ext cx="440" cy="506"/>
                  <a:chOff x="7112" y="1009"/>
                  <a:chExt cx="1683" cy="1898"/>
                </a:xfrm>
              </p:grpSpPr>
              <p:sp>
                <p:nvSpPr>
                  <p:cNvPr id="41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7860" y="2547"/>
                    <a:ext cx="187" cy="36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42" name="AutoShape 75"/>
                  <p:cNvSpPr>
                    <a:spLocks noChangeArrowheads="1"/>
                  </p:cNvSpPr>
                  <p:nvPr/>
                </p:nvSpPr>
                <p:spPr bwMode="auto">
                  <a:xfrm>
                    <a:off x="7112" y="1009"/>
                    <a:ext cx="1683" cy="1620"/>
                  </a:xfrm>
                  <a:prstGeom prst="smileyFace">
                    <a:avLst>
                      <a:gd name="adj" fmla="val 4653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30" name="Group 76"/>
                <p:cNvGrpSpPr>
                  <a:grpSpLocks/>
                </p:cNvGrpSpPr>
                <p:nvPr/>
              </p:nvGrpSpPr>
              <p:grpSpPr bwMode="auto">
                <a:xfrm>
                  <a:off x="4005" y="2528"/>
                  <a:ext cx="98" cy="102"/>
                  <a:chOff x="9535" y="5411"/>
                  <a:chExt cx="374" cy="384"/>
                </a:xfrm>
              </p:grpSpPr>
              <p:sp>
                <p:nvSpPr>
                  <p:cNvPr id="39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9567" y="5411"/>
                    <a:ext cx="74" cy="360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40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9535" y="5615"/>
                    <a:ext cx="374" cy="180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31" name="Group 79"/>
                <p:cNvGrpSpPr>
                  <a:grpSpLocks/>
                </p:cNvGrpSpPr>
                <p:nvPr/>
              </p:nvGrpSpPr>
              <p:grpSpPr bwMode="auto">
                <a:xfrm flipH="1">
                  <a:off x="3810" y="2528"/>
                  <a:ext cx="98" cy="102"/>
                  <a:chOff x="9535" y="5411"/>
                  <a:chExt cx="374" cy="384"/>
                </a:xfrm>
              </p:grpSpPr>
              <p:sp>
                <p:nvSpPr>
                  <p:cNvPr id="37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9567" y="5411"/>
                    <a:ext cx="74" cy="360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8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9535" y="5615"/>
                    <a:ext cx="374" cy="180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32" name="Group 82"/>
                <p:cNvGrpSpPr>
                  <a:grpSpLocks/>
                </p:cNvGrpSpPr>
                <p:nvPr/>
              </p:nvGrpSpPr>
              <p:grpSpPr bwMode="auto">
                <a:xfrm>
                  <a:off x="3639" y="1775"/>
                  <a:ext cx="647" cy="771"/>
                  <a:chOff x="6724" y="2781"/>
                  <a:chExt cx="2479" cy="2896"/>
                </a:xfrm>
              </p:grpSpPr>
              <p:sp>
                <p:nvSpPr>
                  <p:cNvPr id="34" name="AutoShape 83"/>
                  <p:cNvSpPr>
                    <a:spLocks noChangeArrowheads="1"/>
                  </p:cNvSpPr>
                  <p:nvPr/>
                </p:nvSpPr>
                <p:spPr bwMode="auto">
                  <a:xfrm rot="723605">
                    <a:off x="6724" y="2781"/>
                    <a:ext cx="748" cy="1620"/>
                  </a:xfrm>
                  <a:prstGeom prst="parallelogram">
                    <a:avLst>
                      <a:gd name="adj" fmla="val 48528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5" name="AutoShape 84"/>
                  <p:cNvSpPr>
                    <a:spLocks noChangeArrowheads="1"/>
                  </p:cNvSpPr>
                  <p:nvPr/>
                </p:nvSpPr>
                <p:spPr bwMode="auto">
                  <a:xfrm rot="20876395" flipH="1">
                    <a:off x="8455" y="2785"/>
                    <a:ext cx="748" cy="1620"/>
                  </a:xfrm>
                  <a:prstGeom prst="parallelogram">
                    <a:avLst>
                      <a:gd name="adj" fmla="val 48528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36" name="AutoShape 8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28" y="2797"/>
                    <a:ext cx="1870" cy="2880"/>
                  </a:xfrm>
                  <a:custGeom>
                    <a:avLst/>
                    <a:gdLst>
                      <a:gd name="G0" fmla="+- 2639 0 0"/>
                      <a:gd name="G1" fmla="+- 21600 0 2639"/>
                      <a:gd name="G2" fmla="*/ 2639 1 2"/>
                      <a:gd name="G3" fmla="+- 21600 0 G2"/>
                      <a:gd name="G4" fmla="+/ 2639 21600 2"/>
                      <a:gd name="G5" fmla="+/ G1 0 2"/>
                      <a:gd name="G6" fmla="*/ 21600 21600 2639"/>
                      <a:gd name="G7" fmla="*/ G6 1 2"/>
                      <a:gd name="G8" fmla="+- 21600 0 G7"/>
                      <a:gd name="G9" fmla="*/ 21600 1 2"/>
                      <a:gd name="G10" fmla="+- 2639 0 G9"/>
                      <a:gd name="G11" fmla="?: G10 G8 0"/>
                      <a:gd name="G12" fmla="?: G10 G7 21600"/>
                      <a:gd name="T0" fmla="*/ 20280 w 21600"/>
                      <a:gd name="T1" fmla="*/ 10800 h 21600"/>
                      <a:gd name="T2" fmla="*/ 10800 w 21600"/>
                      <a:gd name="T3" fmla="*/ 21600 h 21600"/>
                      <a:gd name="T4" fmla="*/ 1320 w 21600"/>
                      <a:gd name="T5" fmla="*/ 10800 h 21600"/>
                      <a:gd name="T6" fmla="*/ 10800 w 21600"/>
                      <a:gd name="T7" fmla="*/ 0 h 21600"/>
                      <a:gd name="T8" fmla="*/ 3120 w 21600"/>
                      <a:gd name="T9" fmla="*/ 3120 h 21600"/>
                      <a:gd name="T10" fmla="*/ 18480 w 21600"/>
                      <a:gd name="T11" fmla="*/ 1848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39" y="21600"/>
                        </a:lnTo>
                        <a:lnTo>
                          <a:pt x="1896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33" name="AutoShape 86"/>
                <p:cNvSpPr>
                  <a:spLocks noChangeArrowheads="1"/>
                </p:cNvSpPr>
                <p:nvPr/>
              </p:nvSpPr>
              <p:spPr bwMode="auto">
                <a:xfrm>
                  <a:off x="3789" y="1296"/>
                  <a:ext cx="342" cy="96"/>
                </a:xfrm>
                <a:prstGeom prst="flowChartMagneticDisk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10" name="Group 103"/>
              <p:cNvGrpSpPr>
                <a:grpSpLocks/>
              </p:cNvGrpSpPr>
              <p:nvPr/>
            </p:nvGrpSpPr>
            <p:grpSpPr bwMode="auto">
              <a:xfrm>
                <a:off x="3424" y="1512"/>
                <a:ext cx="384" cy="336"/>
                <a:chOff x="9203" y="580"/>
                <a:chExt cx="2137" cy="1899"/>
              </a:xfrm>
            </p:grpSpPr>
            <p:sp>
              <p:nvSpPr>
                <p:cNvPr id="11" name="Freeform 104"/>
                <p:cNvSpPr>
                  <a:spLocks/>
                </p:cNvSpPr>
                <p:nvPr/>
              </p:nvSpPr>
              <p:spPr bwMode="auto">
                <a:xfrm>
                  <a:off x="9203" y="580"/>
                  <a:ext cx="2137" cy="1899"/>
                </a:xfrm>
                <a:custGeom>
                  <a:avLst/>
                  <a:gdLst/>
                  <a:ahLst/>
                  <a:cxnLst>
                    <a:cxn ang="0">
                      <a:pos x="1443" y="247"/>
                    </a:cxn>
                    <a:cxn ang="0">
                      <a:pos x="1419" y="521"/>
                    </a:cxn>
                    <a:cxn ang="0">
                      <a:pos x="1716" y="271"/>
                    </a:cxn>
                    <a:cxn ang="0">
                      <a:pos x="1608" y="674"/>
                    </a:cxn>
                    <a:cxn ang="0">
                      <a:pos x="2013" y="680"/>
                    </a:cxn>
                    <a:cxn ang="0">
                      <a:pos x="1810" y="934"/>
                    </a:cxn>
                    <a:cxn ang="0">
                      <a:pos x="2097" y="1192"/>
                    </a:cxn>
                    <a:cxn ang="0">
                      <a:pos x="1581" y="1405"/>
                    </a:cxn>
                    <a:cxn ang="0">
                      <a:pos x="1723" y="1791"/>
                    </a:cxn>
                    <a:cxn ang="0">
                      <a:pos x="1311" y="1662"/>
                    </a:cxn>
                    <a:cxn ang="0">
                      <a:pos x="1116" y="1879"/>
                    </a:cxn>
                    <a:cxn ang="0">
                      <a:pos x="920" y="1723"/>
                    </a:cxn>
                    <a:cxn ang="0">
                      <a:pos x="543" y="1791"/>
                    </a:cxn>
                    <a:cxn ang="0">
                      <a:pos x="543" y="1405"/>
                    </a:cxn>
                    <a:cxn ang="0">
                      <a:pos x="388" y="1314"/>
                    </a:cxn>
                    <a:cxn ang="0">
                      <a:pos x="408" y="1121"/>
                    </a:cxn>
                    <a:cxn ang="0">
                      <a:pos x="236" y="928"/>
                    </a:cxn>
                    <a:cxn ang="0">
                      <a:pos x="543" y="745"/>
                    </a:cxn>
                    <a:cxn ang="0">
                      <a:pos x="337" y="335"/>
                    </a:cxn>
                    <a:cxn ang="0">
                      <a:pos x="887" y="487"/>
                    </a:cxn>
                    <a:cxn ang="0">
                      <a:pos x="1005" y="142"/>
                    </a:cxn>
                    <a:cxn ang="0">
                      <a:pos x="1230" y="0"/>
                    </a:cxn>
                    <a:cxn ang="0">
                      <a:pos x="971" y="393"/>
                    </a:cxn>
                    <a:cxn ang="0">
                      <a:pos x="462" y="27"/>
                    </a:cxn>
                    <a:cxn ang="0">
                      <a:pos x="607" y="701"/>
                    </a:cxn>
                    <a:cxn ang="0">
                      <a:pos x="0" y="643"/>
                    </a:cxn>
                    <a:cxn ang="0">
                      <a:pos x="442" y="1039"/>
                    </a:cxn>
                    <a:cxn ang="0">
                      <a:pos x="94" y="1202"/>
                    </a:cxn>
                    <a:cxn ang="0">
                      <a:pos x="442" y="1331"/>
                    </a:cxn>
                    <a:cxn ang="0">
                      <a:pos x="425" y="1608"/>
                    </a:cxn>
                    <a:cxn ang="0">
                      <a:pos x="779" y="1608"/>
                    </a:cxn>
                    <a:cxn ang="0">
                      <a:pos x="883" y="1852"/>
                    </a:cxn>
                    <a:cxn ang="0">
                      <a:pos x="1220" y="1629"/>
                    </a:cxn>
                    <a:cxn ang="0">
                      <a:pos x="1375" y="1784"/>
                    </a:cxn>
                    <a:cxn ang="0">
                      <a:pos x="1608" y="1540"/>
                    </a:cxn>
                    <a:cxn ang="0">
                      <a:pos x="1972" y="1513"/>
                    </a:cxn>
                    <a:cxn ang="0">
                      <a:pos x="1702" y="1049"/>
                    </a:cxn>
                    <a:cxn ang="0">
                      <a:pos x="1955" y="904"/>
                    </a:cxn>
                    <a:cxn ang="0">
                      <a:pos x="1675" y="684"/>
                    </a:cxn>
                    <a:cxn ang="0">
                      <a:pos x="1729" y="565"/>
                    </a:cxn>
                    <a:cxn ang="0">
                      <a:pos x="1625" y="406"/>
                    </a:cxn>
                    <a:cxn ang="0">
                      <a:pos x="1466" y="423"/>
                    </a:cxn>
                    <a:cxn ang="0">
                      <a:pos x="1251" y="372"/>
                    </a:cxn>
                  </a:cxnLst>
                  <a:rect l="0" t="0" r="r" b="b"/>
                  <a:pathLst>
                    <a:path w="2137" h="1899">
                      <a:moveTo>
                        <a:pt x="1230" y="17"/>
                      </a:moveTo>
                      <a:lnTo>
                        <a:pt x="1247" y="386"/>
                      </a:lnTo>
                      <a:lnTo>
                        <a:pt x="1443" y="247"/>
                      </a:lnTo>
                      <a:lnTo>
                        <a:pt x="1379" y="474"/>
                      </a:lnTo>
                      <a:lnTo>
                        <a:pt x="1453" y="437"/>
                      </a:lnTo>
                      <a:lnTo>
                        <a:pt x="1419" y="521"/>
                      </a:lnTo>
                      <a:lnTo>
                        <a:pt x="1527" y="494"/>
                      </a:lnTo>
                      <a:lnTo>
                        <a:pt x="1618" y="433"/>
                      </a:lnTo>
                      <a:lnTo>
                        <a:pt x="1716" y="271"/>
                      </a:lnTo>
                      <a:lnTo>
                        <a:pt x="1541" y="650"/>
                      </a:lnTo>
                      <a:lnTo>
                        <a:pt x="1706" y="582"/>
                      </a:lnTo>
                      <a:lnTo>
                        <a:pt x="1608" y="674"/>
                      </a:lnTo>
                      <a:lnTo>
                        <a:pt x="1733" y="630"/>
                      </a:lnTo>
                      <a:lnTo>
                        <a:pt x="1662" y="687"/>
                      </a:lnTo>
                      <a:lnTo>
                        <a:pt x="2013" y="680"/>
                      </a:lnTo>
                      <a:lnTo>
                        <a:pt x="1672" y="880"/>
                      </a:lnTo>
                      <a:lnTo>
                        <a:pt x="1915" y="907"/>
                      </a:lnTo>
                      <a:lnTo>
                        <a:pt x="1810" y="934"/>
                      </a:lnTo>
                      <a:lnTo>
                        <a:pt x="1925" y="982"/>
                      </a:lnTo>
                      <a:lnTo>
                        <a:pt x="1686" y="1049"/>
                      </a:lnTo>
                      <a:lnTo>
                        <a:pt x="2097" y="1192"/>
                      </a:lnTo>
                      <a:lnTo>
                        <a:pt x="1662" y="1246"/>
                      </a:lnTo>
                      <a:lnTo>
                        <a:pt x="1945" y="1496"/>
                      </a:lnTo>
                      <a:lnTo>
                        <a:pt x="1581" y="1405"/>
                      </a:lnTo>
                      <a:lnTo>
                        <a:pt x="1847" y="1720"/>
                      </a:lnTo>
                      <a:lnTo>
                        <a:pt x="1595" y="1527"/>
                      </a:lnTo>
                      <a:lnTo>
                        <a:pt x="1723" y="1791"/>
                      </a:lnTo>
                      <a:lnTo>
                        <a:pt x="1328" y="1571"/>
                      </a:lnTo>
                      <a:lnTo>
                        <a:pt x="1365" y="1747"/>
                      </a:lnTo>
                      <a:lnTo>
                        <a:pt x="1311" y="1662"/>
                      </a:lnTo>
                      <a:lnTo>
                        <a:pt x="1288" y="1832"/>
                      </a:lnTo>
                      <a:lnTo>
                        <a:pt x="1220" y="1615"/>
                      </a:lnTo>
                      <a:lnTo>
                        <a:pt x="1116" y="1879"/>
                      </a:lnTo>
                      <a:lnTo>
                        <a:pt x="1021" y="1652"/>
                      </a:lnTo>
                      <a:lnTo>
                        <a:pt x="893" y="1828"/>
                      </a:lnTo>
                      <a:lnTo>
                        <a:pt x="920" y="1723"/>
                      </a:lnTo>
                      <a:lnTo>
                        <a:pt x="725" y="1862"/>
                      </a:lnTo>
                      <a:lnTo>
                        <a:pt x="789" y="1595"/>
                      </a:lnTo>
                      <a:lnTo>
                        <a:pt x="543" y="1791"/>
                      </a:lnTo>
                      <a:lnTo>
                        <a:pt x="634" y="1473"/>
                      </a:lnTo>
                      <a:lnTo>
                        <a:pt x="438" y="1595"/>
                      </a:lnTo>
                      <a:lnTo>
                        <a:pt x="543" y="1405"/>
                      </a:lnTo>
                      <a:lnTo>
                        <a:pt x="266" y="1469"/>
                      </a:lnTo>
                      <a:lnTo>
                        <a:pt x="462" y="1327"/>
                      </a:lnTo>
                      <a:lnTo>
                        <a:pt x="388" y="1314"/>
                      </a:lnTo>
                      <a:lnTo>
                        <a:pt x="475" y="1226"/>
                      </a:lnTo>
                      <a:lnTo>
                        <a:pt x="138" y="1202"/>
                      </a:lnTo>
                      <a:lnTo>
                        <a:pt x="408" y="1121"/>
                      </a:lnTo>
                      <a:lnTo>
                        <a:pt x="330" y="1046"/>
                      </a:lnTo>
                      <a:lnTo>
                        <a:pt x="465" y="1043"/>
                      </a:lnTo>
                      <a:lnTo>
                        <a:pt x="236" y="928"/>
                      </a:lnTo>
                      <a:lnTo>
                        <a:pt x="462" y="900"/>
                      </a:lnTo>
                      <a:lnTo>
                        <a:pt x="24" y="650"/>
                      </a:lnTo>
                      <a:lnTo>
                        <a:pt x="543" y="745"/>
                      </a:lnTo>
                      <a:lnTo>
                        <a:pt x="455" y="640"/>
                      </a:lnTo>
                      <a:lnTo>
                        <a:pt x="624" y="714"/>
                      </a:lnTo>
                      <a:lnTo>
                        <a:pt x="337" y="335"/>
                      </a:lnTo>
                      <a:lnTo>
                        <a:pt x="698" y="565"/>
                      </a:lnTo>
                      <a:lnTo>
                        <a:pt x="475" y="47"/>
                      </a:lnTo>
                      <a:lnTo>
                        <a:pt x="887" y="487"/>
                      </a:lnTo>
                      <a:lnTo>
                        <a:pt x="833" y="67"/>
                      </a:lnTo>
                      <a:lnTo>
                        <a:pt x="978" y="416"/>
                      </a:lnTo>
                      <a:lnTo>
                        <a:pt x="1005" y="142"/>
                      </a:lnTo>
                      <a:lnTo>
                        <a:pt x="1069" y="365"/>
                      </a:lnTo>
                      <a:lnTo>
                        <a:pt x="1230" y="17"/>
                      </a:lnTo>
                      <a:lnTo>
                        <a:pt x="1230" y="0"/>
                      </a:lnTo>
                      <a:lnTo>
                        <a:pt x="1069" y="352"/>
                      </a:lnTo>
                      <a:lnTo>
                        <a:pt x="1001" y="101"/>
                      </a:lnTo>
                      <a:lnTo>
                        <a:pt x="971" y="393"/>
                      </a:lnTo>
                      <a:lnTo>
                        <a:pt x="816" y="27"/>
                      </a:lnTo>
                      <a:lnTo>
                        <a:pt x="877" y="470"/>
                      </a:lnTo>
                      <a:lnTo>
                        <a:pt x="462" y="27"/>
                      </a:lnTo>
                      <a:lnTo>
                        <a:pt x="684" y="545"/>
                      </a:lnTo>
                      <a:lnTo>
                        <a:pt x="307" y="305"/>
                      </a:lnTo>
                      <a:lnTo>
                        <a:pt x="607" y="701"/>
                      </a:lnTo>
                      <a:lnTo>
                        <a:pt x="435" y="623"/>
                      </a:lnTo>
                      <a:lnTo>
                        <a:pt x="529" y="738"/>
                      </a:lnTo>
                      <a:lnTo>
                        <a:pt x="0" y="643"/>
                      </a:lnTo>
                      <a:lnTo>
                        <a:pt x="442" y="894"/>
                      </a:lnTo>
                      <a:lnTo>
                        <a:pt x="202" y="924"/>
                      </a:lnTo>
                      <a:lnTo>
                        <a:pt x="442" y="1039"/>
                      </a:lnTo>
                      <a:lnTo>
                        <a:pt x="307" y="1039"/>
                      </a:lnTo>
                      <a:lnTo>
                        <a:pt x="394" y="1117"/>
                      </a:lnTo>
                      <a:lnTo>
                        <a:pt x="94" y="1202"/>
                      </a:lnTo>
                      <a:lnTo>
                        <a:pt x="462" y="1232"/>
                      </a:lnTo>
                      <a:lnTo>
                        <a:pt x="364" y="1320"/>
                      </a:lnTo>
                      <a:lnTo>
                        <a:pt x="442" y="1331"/>
                      </a:lnTo>
                      <a:lnTo>
                        <a:pt x="233" y="1483"/>
                      </a:lnTo>
                      <a:lnTo>
                        <a:pt x="529" y="1415"/>
                      </a:lnTo>
                      <a:lnTo>
                        <a:pt x="425" y="1608"/>
                      </a:lnTo>
                      <a:lnTo>
                        <a:pt x="624" y="1483"/>
                      </a:lnTo>
                      <a:lnTo>
                        <a:pt x="529" y="1811"/>
                      </a:lnTo>
                      <a:lnTo>
                        <a:pt x="779" y="1608"/>
                      </a:lnTo>
                      <a:lnTo>
                        <a:pt x="711" y="1879"/>
                      </a:lnTo>
                      <a:lnTo>
                        <a:pt x="903" y="1747"/>
                      </a:lnTo>
                      <a:lnTo>
                        <a:pt x="883" y="1852"/>
                      </a:lnTo>
                      <a:lnTo>
                        <a:pt x="1021" y="1669"/>
                      </a:lnTo>
                      <a:lnTo>
                        <a:pt x="1116" y="1899"/>
                      </a:lnTo>
                      <a:lnTo>
                        <a:pt x="1220" y="1629"/>
                      </a:lnTo>
                      <a:lnTo>
                        <a:pt x="1291" y="1862"/>
                      </a:lnTo>
                      <a:lnTo>
                        <a:pt x="1318" y="1676"/>
                      </a:lnTo>
                      <a:lnTo>
                        <a:pt x="1375" y="1784"/>
                      </a:lnTo>
                      <a:lnTo>
                        <a:pt x="1338" y="1581"/>
                      </a:lnTo>
                      <a:lnTo>
                        <a:pt x="1743" y="1811"/>
                      </a:lnTo>
                      <a:lnTo>
                        <a:pt x="1608" y="1540"/>
                      </a:lnTo>
                      <a:lnTo>
                        <a:pt x="1888" y="1754"/>
                      </a:lnTo>
                      <a:lnTo>
                        <a:pt x="1598" y="1415"/>
                      </a:lnTo>
                      <a:lnTo>
                        <a:pt x="1972" y="1513"/>
                      </a:lnTo>
                      <a:lnTo>
                        <a:pt x="1675" y="1253"/>
                      </a:lnTo>
                      <a:lnTo>
                        <a:pt x="2137" y="1195"/>
                      </a:lnTo>
                      <a:lnTo>
                        <a:pt x="1702" y="1049"/>
                      </a:lnTo>
                      <a:lnTo>
                        <a:pt x="1945" y="982"/>
                      </a:lnTo>
                      <a:lnTo>
                        <a:pt x="1827" y="934"/>
                      </a:lnTo>
                      <a:lnTo>
                        <a:pt x="1955" y="904"/>
                      </a:lnTo>
                      <a:lnTo>
                        <a:pt x="1696" y="877"/>
                      </a:lnTo>
                      <a:lnTo>
                        <a:pt x="2046" y="674"/>
                      </a:lnTo>
                      <a:lnTo>
                        <a:pt x="1675" y="684"/>
                      </a:lnTo>
                      <a:lnTo>
                        <a:pt x="1760" y="616"/>
                      </a:lnTo>
                      <a:lnTo>
                        <a:pt x="1632" y="660"/>
                      </a:lnTo>
                      <a:lnTo>
                        <a:pt x="1729" y="565"/>
                      </a:lnTo>
                      <a:lnTo>
                        <a:pt x="1561" y="633"/>
                      </a:lnTo>
                      <a:lnTo>
                        <a:pt x="1753" y="200"/>
                      </a:lnTo>
                      <a:lnTo>
                        <a:pt x="1625" y="406"/>
                      </a:lnTo>
                      <a:lnTo>
                        <a:pt x="1541" y="477"/>
                      </a:lnTo>
                      <a:lnTo>
                        <a:pt x="1433" y="511"/>
                      </a:lnTo>
                      <a:lnTo>
                        <a:pt x="1466" y="423"/>
                      </a:lnTo>
                      <a:lnTo>
                        <a:pt x="1386" y="464"/>
                      </a:lnTo>
                      <a:lnTo>
                        <a:pt x="1463" y="227"/>
                      </a:lnTo>
                      <a:lnTo>
                        <a:pt x="1251" y="372"/>
                      </a:lnTo>
                      <a:lnTo>
                        <a:pt x="1230" y="0"/>
                      </a:lnTo>
                      <a:lnTo>
                        <a:pt x="1230" y="17"/>
                      </a:lnTo>
                      <a:close/>
                    </a:path>
                  </a:pathLst>
                </a:custGeom>
                <a:solidFill>
                  <a:srgbClr val="FFD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2" name="Rectangle 105"/>
                <p:cNvSpPr>
                  <a:spLocks noChangeArrowheads="1"/>
                </p:cNvSpPr>
                <p:nvPr/>
              </p:nvSpPr>
              <p:spPr bwMode="auto">
                <a:xfrm>
                  <a:off x="10450" y="935"/>
                  <a:ext cx="1" cy="4"/>
                </a:xfrm>
                <a:prstGeom prst="rect">
                  <a:avLst/>
                </a:prstGeom>
                <a:solidFill>
                  <a:srgbClr val="FFFFFF"/>
                </a:solidFill>
                <a:ln w="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3" name="Freeform 106"/>
                <p:cNvSpPr>
                  <a:spLocks/>
                </p:cNvSpPr>
                <p:nvPr/>
              </p:nvSpPr>
              <p:spPr bwMode="auto">
                <a:xfrm>
                  <a:off x="9753" y="1179"/>
                  <a:ext cx="3" cy="4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3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4" name="Rectangle 107"/>
                <p:cNvSpPr>
                  <a:spLocks noChangeArrowheads="1"/>
                </p:cNvSpPr>
                <p:nvPr/>
              </p:nvSpPr>
              <p:spPr bwMode="auto">
                <a:xfrm>
                  <a:off x="9611" y="1308"/>
                  <a:ext cx="1" cy="1"/>
                </a:xfrm>
                <a:prstGeom prst="rect">
                  <a:avLst/>
                </a:prstGeom>
                <a:solidFill>
                  <a:srgbClr val="FFFFFF"/>
                </a:solidFill>
                <a:ln w="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5" name="Freeform 108"/>
                <p:cNvSpPr>
                  <a:spLocks/>
                </p:cNvSpPr>
                <p:nvPr/>
              </p:nvSpPr>
              <p:spPr bwMode="auto">
                <a:xfrm>
                  <a:off x="10953" y="1826"/>
                  <a:ext cx="3" cy="3"/>
                </a:xfrm>
                <a:custGeom>
                  <a:avLst/>
                  <a:gdLst/>
                  <a:ahLst/>
                  <a:cxnLst>
                    <a:cxn ang="0">
                      <a:pos x="3" y="3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3" y="3"/>
                    </a:cxn>
                  </a:cxnLst>
                  <a:rect l="0" t="0" r="r" b="b"/>
                  <a:pathLst>
                    <a:path w="3" h="3">
                      <a:moveTo>
                        <a:pt x="3" y="3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3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6" name="Freeform 109"/>
                <p:cNvSpPr>
                  <a:spLocks/>
                </p:cNvSpPr>
                <p:nvPr/>
              </p:nvSpPr>
              <p:spPr bwMode="auto">
                <a:xfrm>
                  <a:off x="9780" y="1125"/>
                  <a:ext cx="960" cy="968"/>
                </a:xfrm>
                <a:custGeom>
                  <a:avLst/>
                  <a:gdLst/>
                  <a:ahLst/>
                  <a:cxnLst>
                    <a:cxn ang="0">
                      <a:pos x="455" y="0"/>
                    </a:cxn>
                    <a:cxn ang="0">
                      <a:pos x="360" y="13"/>
                    </a:cxn>
                    <a:cxn ang="0">
                      <a:pos x="273" y="47"/>
                    </a:cxn>
                    <a:cxn ang="0">
                      <a:pos x="192" y="95"/>
                    </a:cxn>
                    <a:cxn ang="0">
                      <a:pos x="124" y="159"/>
                    </a:cxn>
                    <a:cxn ang="0">
                      <a:pos x="67" y="234"/>
                    </a:cxn>
                    <a:cxn ang="0">
                      <a:pos x="30" y="315"/>
                    </a:cxn>
                    <a:cxn ang="0">
                      <a:pos x="6" y="410"/>
                    </a:cxn>
                    <a:cxn ang="0">
                      <a:pos x="0" y="508"/>
                    </a:cxn>
                    <a:cxn ang="0">
                      <a:pos x="16" y="603"/>
                    </a:cxn>
                    <a:cxn ang="0">
                      <a:pos x="47" y="691"/>
                    </a:cxn>
                    <a:cxn ang="0">
                      <a:pos x="94" y="772"/>
                    </a:cxn>
                    <a:cxn ang="0">
                      <a:pos x="158" y="840"/>
                    </a:cxn>
                    <a:cxn ang="0">
                      <a:pos x="232" y="897"/>
                    </a:cxn>
                    <a:cxn ang="0">
                      <a:pos x="316" y="938"/>
                    </a:cxn>
                    <a:cxn ang="0">
                      <a:pos x="407" y="962"/>
                    </a:cxn>
                    <a:cxn ang="0">
                      <a:pos x="505" y="965"/>
                    </a:cxn>
                    <a:cxn ang="0">
                      <a:pos x="600" y="951"/>
                    </a:cxn>
                    <a:cxn ang="0">
                      <a:pos x="687" y="918"/>
                    </a:cxn>
                    <a:cxn ang="0">
                      <a:pos x="768" y="870"/>
                    </a:cxn>
                    <a:cxn ang="0">
                      <a:pos x="836" y="809"/>
                    </a:cxn>
                    <a:cxn ang="0">
                      <a:pos x="893" y="735"/>
                    </a:cxn>
                    <a:cxn ang="0">
                      <a:pos x="933" y="650"/>
                    </a:cxn>
                    <a:cxn ang="0">
                      <a:pos x="957" y="555"/>
                    </a:cxn>
                    <a:cxn ang="0">
                      <a:pos x="960" y="457"/>
                    </a:cxn>
                    <a:cxn ang="0">
                      <a:pos x="947" y="362"/>
                    </a:cxn>
                    <a:cxn ang="0">
                      <a:pos x="913" y="274"/>
                    </a:cxn>
                    <a:cxn ang="0">
                      <a:pos x="866" y="193"/>
                    </a:cxn>
                    <a:cxn ang="0">
                      <a:pos x="805" y="125"/>
                    </a:cxn>
                    <a:cxn ang="0">
                      <a:pos x="731" y="68"/>
                    </a:cxn>
                    <a:cxn ang="0">
                      <a:pos x="647" y="27"/>
                    </a:cxn>
                    <a:cxn ang="0">
                      <a:pos x="552" y="3"/>
                    </a:cxn>
                  </a:cxnLst>
                  <a:rect l="0" t="0" r="r" b="b"/>
                  <a:pathLst>
                    <a:path w="960" h="968">
                      <a:moveTo>
                        <a:pt x="482" y="0"/>
                      </a:moveTo>
                      <a:lnTo>
                        <a:pt x="455" y="0"/>
                      </a:lnTo>
                      <a:lnTo>
                        <a:pt x="407" y="3"/>
                      </a:lnTo>
                      <a:lnTo>
                        <a:pt x="360" y="13"/>
                      </a:lnTo>
                      <a:lnTo>
                        <a:pt x="316" y="27"/>
                      </a:lnTo>
                      <a:lnTo>
                        <a:pt x="273" y="47"/>
                      </a:lnTo>
                      <a:lnTo>
                        <a:pt x="232" y="68"/>
                      </a:lnTo>
                      <a:lnTo>
                        <a:pt x="192" y="95"/>
                      </a:lnTo>
                      <a:lnTo>
                        <a:pt x="158" y="125"/>
                      </a:lnTo>
                      <a:lnTo>
                        <a:pt x="124" y="159"/>
                      </a:lnTo>
                      <a:lnTo>
                        <a:pt x="94" y="193"/>
                      </a:lnTo>
                      <a:lnTo>
                        <a:pt x="67" y="234"/>
                      </a:lnTo>
                      <a:lnTo>
                        <a:pt x="47" y="274"/>
                      </a:lnTo>
                      <a:lnTo>
                        <a:pt x="30" y="315"/>
                      </a:lnTo>
                      <a:lnTo>
                        <a:pt x="16" y="362"/>
                      </a:lnTo>
                      <a:lnTo>
                        <a:pt x="6" y="410"/>
                      </a:lnTo>
                      <a:lnTo>
                        <a:pt x="0" y="481"/>
                      </a:lnTo>
                      <a:lnTo>
                        <a:pt x="0" y="508"/>
                      </a:lnTo>
                      <a:lnTo>
                        <a:pt x="6" y="555"/>
                      </a:lnTo>
                      <a:lnTo>
                        <a:pt x="16" y="603"/>
                      </a:lnTo>
                      <a:lnTo>
                        <a:pt x="30" y="650"/>
                      </a:lnTo>
                      <a:lnTo>
                        <a:pt x="47" y="691"/>
                      </a:lnTo>
                      <a:lnTo>
                        <a:pt x="67" y="735"/>
                      </a:lnTo>
                      <a:lnTo>
                        <a:pt x="94" y="772"/>
                      </a:lnTo>
                      <a:lnTo>
                        <a:pt x="124" y="809"/>
                      </a:lnTo>
                      <a:lnTo>
                        <a:pt x="158" y="840"/>
                      </a:lnTo>
                      <a:lnTo>
                        <a:pt x="192" y="870"/>
                      </a:lnTo>
                      <a:lnTo>
                        <a:pt x="232" y="897"/>
                      </a:lnTo>
                      <a:lnTo>
                        <a:pt x="273" y="918"/>
                      </a:lnTo>
                      <a:lnTo>
                        <a:pt x="316" y="938"/>
                      </a:lnTo>
                      <a:lnTo>
                        <a:pt x="360" y="951"/>
                      </a:lnTo>
                      <a:lnTo>
                        <a:pt x="407" y="962"/>
                      </a:lnTo>
                      <a:lnTo>
                        <a:pt x="482" y="968"/>
                      </a:lnTo>
                      <a:lnTo>
                        <a:pt x="505" y="965"/>
                      </a:lnTo>
                      <a:lnTo>
                        <a:pt x="552" y="962"/>
                      </a:lnTo>
                      <a:lnTo>
                        <a:pt x="600" y="951"/>
                      </a:lnTo>
                      <a:lnTo>
                        <a:pt x="647" y="938"/>
                      </a:lnTo>
                      <a:lnTo>
                        <a:pt x="687" y="918"/>
                      </a:lnTo>
                      <a:lnTo>
                        <a:pt x="731" y="897"/>
                      </a:lnTo>
                      <a:lnTo>
                        <a:pt x="768" y="870"/>
                      </a:lnTo>
                      <a:lnTo>
                        <a:pt x="805" y="840"/>
                      </a:lnTo>
                      <a:lnTo>
                        <a:pt x="836" y="809"/>
                      </a:lnTo>
                      <a:lnTo>
                        <a:pt x="866" y="772"/>
                      </a:lnTo>
                      <a:lnTo>
                        <a:pt x="893" y="735"/>
                      </a:lnTo>
                      <a:lnTo>
                        <a:pt x="913" y="691"/>
                      </a:lnTo>
                      <a:lnTo>
                        <a:pt x="933" y="650"/>
                      </a:lnTo>
                      <a:lnTo>
                        <a:pt x="947" y="603"/>
                      </a:lnTo>
                      <a:lnTo>
                        <a:pt x="957" y="555"/>
                      </a:lnTo>
                      <a:lnTo>
                        <a:pt x="960" y="481"/>
                      </a:lnTo>
                      <a:lnTo>
                        <a:pt x="960" y="457"/>
                      </a:lnTo>
                      <a:lnTo>
                        <a:pt x="957" y="410"/>
                      </a:lnTo>
                      <a:lnTo>
                        <a:pt x="947" y="362"/>
                      </a:lnTo>
                      <a:lnTo>
                        <a:pt x="933" y="315"/>
                      </a:lnTo>
                      <a:lnTo>
                        <a:pt x="913" y="274"/>
                      </a:lnTo>
                      <a:lnTo>
                        <a:pt x="893" y="234"/>
                      </a:lnTo>
                      <a:lnTo>
                        <a:pt x="866" y="193"/>
                      </a:lnTo>
                      <a:lnTo>
                        <a:pt x="836" y="159"/>
                      </a:lnTo>
                      <a:lnTo>
                        <a:pt x="805" y="125"/>
                      </a:lnTo>
                      <a:lnTo>
                        <a:pt x="768" y="95"/>
                      </a:lnTo>
                      <a:lnTo>
                        <a:pt x="731" y="68"/>
                      </a:lnTo>
                      <a:lnTo>
                        <a:pt x="687" y="47"/>
                      </a:lnTo>
                      <a:lnTo>
                        <a:pt x="647" y="27"/>
                      </a:lnTo>
                      <a:lnTo>
                        <a:pt x="600" y="13"/>
                      </a:lnTo>
                      <a:lnTo>
                        <a:pt x="552" y="3"/>
                      </a:lnTo>
                      <a:lnTo>
                        <a:pt x="48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7" name="Freeform 110"/>
                <p:cNvSpPr>
                  <a:spLocks/>
                </p:cNvSpPr>
                <p:nvPr/>
              </p:nvSpPr>
              <p:spPr bwMode="auto">
                <a:xfrm>
                  <a:off x="9790" y="1138"/>
                  <a:ext cx="940" cy="938"/>
                </a:xfrm>
                <a:custGeom>
                  <a:avLst/>
                  <a:gdLst/>
                  <a:ahLst/>
                  <a:cxnLst>
                    <a:cxn ang="0">
                      <a:pos x="445" y="0"/>
                    </a:cxn>
                    <a:cxn ang="0">
                      <a:pos x="354" y="14"/>
                    </a:cxn>
                    <a:cxn ang="0">
                      <a:pos x="269" y="45"/>
                    </a:cxn>
                    <a:cxn ang="0">
                      <a:pos x="192" y="92"/>
                    </a:cxn>
                    <a:cxn ang="0">
                      <a:pos x="124" y="153"/>
                    </a:cxn>
                    <a:cxn ang="0">
                      <a:pos x="70" y="227"/>
                    </a:cxn>
                    <a:cxn ang="0">
                      <a:pos x="30" y="309"/>
                    </a:cxn>
                    <a:cxn ang="0">
                      <a:pos x="6" y="400"/>
                    </a:cxn>
                    <a:cxn ang="0">
                      <a:pos x="3" y="495"/>
                    </a:cxn>
                    <a:cxn ang="0">
                      <a:pos x="16" y="586"/>
                    </a:cxn>
                    <a:cxn ang="0">
                      <a:pos x="47" y="674"/>
                    </a:cxn>
                    <a:cxn ang="0">
                      <a:pos x="97" y="749"/>
                    </a:cxn>
                    <a:cxn ang="0">
                      <a:pos x="155" y="817"/>
                    </a:cxn>
                    <a:cxn ang="0">
                      <a:pos x="229" y="871"/>
                    </a:cxn>
                    <a:cxn ang="0">
                      <a:pos x="310" y="911"/>
                    </a:cxn>
                    <a:cxn ang="0">
                      <a:pos x="401" y="935"/>
                    </a:cxn>
                    <a:cxn ang="0">
                      <a:pos x="495" y="938"/>
                    </a:cxn>
                    <a:cxn ang="0">
                      <a:pos x="586" y="925"/>
                    </a:cxn>
                    <a:cxn ang="0">
                      <a:pos x="674" y="894"/>
                    </a:cxn>
                    <a:cxn ang="0">
                      <a:pos x="751" y="847"/>
                    </a:cxn>
                    <a:cxn ang="0">
                      <a:pos x="815" y="786"/>
                    </a:cxn>
                    <a:cxn ang="0">
                      <a:pos x="873" y="712"/>
                    </a:cxn>
                    <a:cxn ang="0">
                      <a:pos x="910" y="630"/>
                    </a:cxn>
                    <a:cxn ang="0">
                      <a:pos x="933" y="542"/>
                    </a:cxn>
                    <a:cxn ang="0">
                      <a:pos x="940" y="444"/>
                    </a:cxn>
                    <a:cxn ang="0">
                      <a:pos x="923" y="353"/>
                    </a:cxn>
                    <a:cxn ang="0">
                      <a:pos x="893" y="268"/>
                    </a:cxn>
                    <a:cxn ang="0">
                      <a:pos x="846" y="190"/>
                    </a:cxn>
                    <a:cxn ang="0">
                      <a:pos x="785" y="122"/>
                    </a:cxn>
                    <a:cxn ang="0">
                      <a:pos x="714" y="68"/>
                    </a:cxn>
                    <a:cxn ang="0">
                      <a:pos x="630" y="28"/>
                    </a:cxn>
                    <a:cxn ang="0">
                      <a:pos x="542" y="4"/>
                    </a:cxn>
                  </a:cxnLst>
                  <a:rect l="0" t="0" r="r" b="b"/>
                  <a:pathLst>
                    <a:path w="940" h="938">
                      <a:moveTo>
                        <a:pt x="472" y="0"/>
                      </a:moveTo>
                      <a:lnTo>
                        <a:pt x="445" y="0"/>
                      </a:lnTo>
                      <a:lnTo>
                        <a:pt x="401" y="4"/>
                      </a:lnTo>
                      <a:lnTo>
                        <a:pt x="354" y="14"/>
                      </a:lnTo>
                      <a:lnTo>
                        <a:pt x="310" y="28"/>
                      </a:lnTo>
                      <a:lnTo>
                        <a:pt x="269" y="45"/>
                      </a:lnTo>
                      <a:lnTo>
                        <a:pt x="229" y="68"/>
                      </a:lnTo>
                      <a:lnTo>
                        <a:pt x="192" y="92"/>
                      </a:lnTo>
                      <a:lnTo>
                        <a:pt x="155" y="122"/>
                      </a:lnTo>
                      <a:lnTo>
                        <a:pt x="124" y="153"/>
                      </a:lnTo>
                      <a:lnTo>
                        <a:pt x="97" y="190"/>
                      </a:lnTo>
                      <a:lnTo>
                        <a:pt x="70" y="227"/>
                      </a:lnTo>
                      <a:lnTo>
                        <a:pt x="47" y="268"/>
                      </a:lnTo>
                      <a:lnTo>
                        <a:pt x="30" y="309"/>
                      </a:lnTo>
                      <a:lnTo>
                        <a:pt x="16" y="353"/>
                      </a:lnTo>
                      <a:lnTo>
                        <a:pt x="6" y="400"/>
                      </a:lnTo>
                      <a:lnTo>
                        <a:pt x="0" y="468"/>
                      </a:lnTo>
                      <a:lnTo>
                        <a:pt x="3" y="495"/>
                      </a:lnTo>
                      <a:lnTo>
                        <a:pt x="6" y="542"/>
                      </a:lnTo>
                      <a:lnTo>
                        <a:pt x="16" y="586"/>
                      </a:lnTo>
                      <a:lnTo>
                        <a:pt x="30" y="630"/>
                      </a:lnTo>
                      <a:lnTo>
                        <a:pt x="47" y="674"/>
                      </a:lnTo>
                      <a:lnTo>
                        <a:pt x="70" y="712"/>
                      </a:lnTo>
                      <a:lnTo>
                        <a:pt x="97" y="749"/>
                      </a:lnTo>
                      <a:lnTo>
                        <a:pt x="124" y="786"/>
                      </a:lnTo>
                      <a:lnTo>
                        <a:pt x="155" y="817"/>
                      </a:lnTo>
                      <a:lnTo>
                        <a:pt x="192" y="847"/>
                      </a:lnTo>
                      <a:lnTo>
                        <a:pt x="229" y="871"/>
                      </a:lnTo>
                      <a:lnTo>
                        <a:pt x="269" y="894"/>
                      </a:lnTo>
                      <a:lnTo>
                        <a:pt x="310" y="911"/>
                      </a:lnTo>
                      <a:lnTo>
                        <a:pt x="354" y="925"/>
                      </a:lnTo>
                      <a:lnTo>
                        <a:pt x="401" y="935"/>
                      </a:lnTo>
                      <a:lnTo>
                        <a:pt x="472" y="938"/>
                      </a:lnTo>
                      <a:lnTo>
                        <a:pt x="495" y="938"/>
                      </a:lnTo>
                      <a:lnTo>
                        <a:pt x="542" y="935"/>
                      </a:lnTo>
                      <a:lnTo>
                        <a:pt x="586" y="925"/>
                      </a:lnTo>
                      <a:lnTo>
                        <a:pt x="630" y="911"/>
                      </a:lnTo>
                      <a:lnTo>
                        <a:pt x="674" y="894"/>
                      </a:lnTo>
                      <a:lnTo>
                        <a:pt x="714" y="871"/>
                      </a:lnTo>
                      <a:lnTo>
                        <a:pt x="751" y="847"/>
                      </a:lnTo>
                      <a:lnTo>
                        <a:pt x="785" y="817"/>
                      </a:lnTo>
                      <a:lnTo>
                        <a:pt x="815" y="786"/>
                      </a:lnTo>
                      <a:lnTo>
                        <a:pt x="846" y="749"/>
                      </a:lnTo>
                      <a:lnTo>
                        <a:pt x="873" y="712"/>
                      </a:lnTo>
                      <a:lnTo>
                        <a:pt x="893" y="674"/>
                      </a:lnTo>
                      <a:lnTo>
                        <a:pt x="910" y="630"/>
                      </a:lnTo>
                      <a:lnTo>
                        <a:pt x="923" y="586"/>
                      </a:lnTo>
                      <a:lnTo>
                        <a:pt x="933" y="542"/>
                      </a:lnTo>
                      <a:lnTo>
                        <a:pt x="940" y="468"/>
                      </a:lnTo>
                      <a:lnTo>
                        <a:pt x="940" y="444"/>
                      </a:lnTo>
                      <a:lnTo>
                        <a:pt x="933" y="400"/>
                      </a:lnTo>
                      <a:lnTo>
                        <a:pt x="923" y="353"/>
                      </a:lnTo>
                      <a:lnTo>
                        <a:pt x="910" y="309"/>
                      </a:lnTo>
                      <a:lnTo>
                        <a:pt x="893" y="268"/>
                      </a:lnTo>
                      <a:lnTo>
                        <a:pt x="873" y="227"/>
                      </a:lnTo>
                      <a:lnTo>
                        <a:pt x="846" y="190"/>
                      </a:lnTo>
                      <a:lnTo>
                        <a:pt x="815" y="153"/>
                      </a:lnTo>
                      <a:lnTo>
                        <a:pt x="785" y="122"/>
                      </a:lnTo>
                      <a:lnTo>
                        <a:pt x="751" y="92"/>
                      </a:lnTo>
                      <a:lnTo>
                        <a:pt x="714" y="68"/>
                      </a:lnTo>
                      <a:lnTo>
                        <a:pt x="674" y="45"/>
                      </a:lnTo>
                      <a:lnTo>
                        <a:pt x="630" y="28"/>
                      </a:lnTo>
                      <a:lnTo>
                        <a:pt x="586" y="14"/>
                      </a:lnTo>
                      <a:lnTo>
                        <a:pt x="542" y="4"/>
                      </a:lnTo>
                      <a:lnTo>
                        <a:pt x="472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8" name="Freeform 111"/>
                <p:cNvSpPr>
                  <a:spLocks/>
                </p:cNvSpPr>
                <p:nvPr/>
              </p:nvSpPr>
              <p:spPr bwMode="auto">
                <a:xfrm>
                  <a:off x="10130" y="1216"/>
                  <a:ext cx="61" cy="68"/>
                </a:xfrm>
                <a:custGeom>
                  <a:avLst/>
                  <a:gdLst/>
                  <a:ahLst/>
                  <a:cxnLst>
                    <a:cxn ang="0">
                      <a:pos x="17" y="14"/>
                    </a:cxn>
                    <a:cxn ang="0">
                      <a:pos x="7" y="27"/>
                    </a:cxn>
                    <a:cxn ang="0">
                      <a:pos x="3" y="34"/>
                    </a:cxn>
                    <a:cxn ang="0">
                      <a:pos x="0" y="61"/>
                    </a:cxn>
                    <a:cxn ang="0">
                      <a:pos x="7" y="68"/>
                    </a:cxn>
                    <a:cxn ang="0">
                      <a:pos x="14" y="68"/>
                    </a:cxn>
                    <a:cxn ang="0">
                      <a:pos x="17" y="51"/>
                    </a:cxn>
                    <a:cxn ang="0">
                      <a:pos x="24" y="34"/>
                    </a:cxn>
                    <a:cxn ang="0">
                      <a:pos x="44" y="24"/>
                    </a:cxn>
                    <a:cxn ang="0">
                      <a:pos x="61" y="17"/>
                    </a:cxn>
                    <a:cxn ang="0">
                      <a:pos x="61" y="14"/>
                    </a:cxn>
                    <a:cxn ang="0">
                      <a:pos x="47" y="4"/>
                    </a:cxn>
                    <a:cxn ang="0">
                      <a:pos x="37" y="0"/>
                    </a:cxn>
                    <a:cxn ang="0">
                      <a:pos x="27" y="11"/>
                    </a:cxn>
                    <a:cxn ang="0">
                      <a:pos x="17" y="14"/>
                    </a:cxn>
                  </a:cxnLst>
                  <a:rect l="0" t="0" r="r" b="b"/>
                  <a:pathLst>
                    <a:path w="61" h="68">
                      <a:moveTo>
                        <a:pt x="17" y="14"/>
                      </a:moveTo>
                      <a:lnTo>
                        <a:pt x="7" y="27"/>
                      </a:lnTo>
                      <a:lnTo>
                        <a:pt x="3" y="34"/>
                      </a:lnTo>
                      <a:lnTo>
                        <a:pt x="0" y="61"/>
                      </a:lnTo>
                      <a:lnTo>
                        <a:pt x="7" y="68"/>
                      </a:lnTo>
                      <a:lnTo>
                        <a:pt x="14" y="68"/>
                      </a:lnTo>
                      <a:lnTo>
                        <a:pt x="17" y="51"/>
                      </a:lnTo>
                      <a:lnTo>
                        <a:pt x="24" y="34"/>
                      </a:lnTo>
                      <a:lnTo>
                        <a:pt x="44" y="24"/>
                      </a:lnTo>
                      <a:lnTo>
                        <a:pt x="61" y="17"/>
                      </a:lnTo>
                      <a:lnTo>
                        <a:pt x="61" y="14"/>
                      </a:lnTo>
                      <a:lnTo>
                        <a:pt x="47" y="4"/>
                      </a:lnTo>
                      <a:lnTo>
                        <a:pt x="37" y="0"/>
                      </a:lnTo>
                      <a:lnTo>
                        <a:pt x="27" y="11"/>
                      </a:lnTo>
                      <a:lnTo>
                        <a:pt x="17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9" name="Freeform 112"/>
                <p:cNvSpPr>
                  <a:spLocks/>
                </p:cNvSpPr>
                <p:nvPr/>
              </p:nvSpPr>
              <p:spPr bwMode="auto">
                <a:xfrm>
                  <a:off x="10342" y="1227"/>
                  <a:ext cx="68" cy="71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0" y="10"/>
                    </a:cxn>
                    <a:cxn ang="0">
                      <a:pos x="7" y="16"/>
                    </a:cxn>
                    <a:cxn ang="0">
                      <a:pos x="17" y="20"/>
                    </a:cxn>
                    <a:cxn ang="0">
                      <a:pos x="34" y="30"/>
                    </a:cxn>
                    <a:cxn ang="0">
                      <a:pos x="54" y="57"/>
                    </a:cxn>
                    <a:cxn ang="0">
                      <a:pos x="54" y="64"/>
                    </a:cxn>
                    <a:cxn ang="0">
                      <a:pos x="65" y="71"/>
                    </a:cxn>
                    <a:cxn ang="0">
                      <a:pos x="68" y="71"/>
                    </a:cxn>
                    <a:cxn ang="0">
                      <a:pos x="68" y="57"/>
                    </a:cxn>
                    <a:cxn ang="0">
                      <a:pos x="58" y="33"/>
                    </a:cxn>
                    <a:cxn ang="0">
                      <a:pos x="41" y="13"/>
                    </a:cxn>
                    <a:cxn ang="0">
                      <a:pos x="24" y="0"/>
                    </a:cxn>
                    <a:cxn ang="0">
                      <a:pos x="21" y="0"/>
                    </a:cxn>
                    <a:cxn ang="0">
                      <a:pos x="7" y="3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68" h="71">
                      <a:moveTo>
                        <a:pt x="0" y="3"/>
                      </a:moveTo>
                      <a:lnTo>
                        <a:pt x="0" y="6"/>
                      </a:lnTo>
                      <a:lnTo>
                        <a:pt x="0" y="10"/>
                      </a:lnTo>
                      <a:lnTo>
                        <a:pt x="7" y="16"/>
                      </a:lnTo>
                      <a:lnTo>
                        <a:pt x="17" y="20"/>
                      </a:lnTo>
                      <a:lnTo>
                        <a:pt x="34" y="30"/>
                      </a:lnTo>
                      <a:lnTo>
                        <a:pt x="54" y="57"/>
                      </a:lnTo>
                      <a:lnTo>
                        <a:pt x="54" y="64"/>
                      </a:lnTo>
                      <a:lnTo>
                        <a:pt x="65" y="71"/>
                      </a:lnTo>
                      <a:lnTo>
                        <a:pt x="68" y="71"/>
                      </a:lnTo>
                      <a:lnTo>
                        <a:pt x="68" y="57"/>
                      </a:lnTo>
                      <a:lnTo>
                        <a:pt x="58" y="33"/>
                      </a:lnTo>
                      <a:lnTo>
                        <a:pt x="41" y="13"/>
                      </a:lnTo>
                      <a:lnTo>
                        <a:pt x="24" y="0"/>
                      </a:lnTo>
                      <a:lnTo>
                        <a:pt x="21" y="0"/>
                      </a:lnTo>
                      <a:lnTo>
                        <a:pt x="7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" name="Freeform 113"/>
                <p:cNvSpPr>
                  <a:spLocks/>
                </p:cNvSpPr>
                <p:nvPr/>
              </p:nvSpPr>
              <p:spPr bwMode="auto">
                <a:xfrm>
                  <a:off x="10133" y="1274"/>
                  <a:ext cx="250" cy="332"/>
                </a:xfrm>
                <a:custGeom>
                  <a:avLst/>
                  <a:gdLst/>
                  <a:ahLst/>
                  <a:cxnLst>
                    <a:cxn ang="0">
                      <a:pos x="189" y="267"/>
                    </a:cxn>
                    <a:cxn ang="0">
                      <a:pos x="233" y="217"/>
                    </a:cxn>
                    <a:cxn ang="0">
                      <a:pos x="250" y="173"/>
                    </a:cxn>
                    <a:cxn ang="0">
                      <a:pos x="250" y="162"/>
                    </a:cxn>
                    <a:cxn ang="0">
                      <a:pos x="250" y="159"/>
                    </a:cxn>
                    <a:cxn ang="0">
                      <a:pos x="240" y="132"/>
                    </a:cxn>
                    <a:cxn ang="0">
                      <a:pos x="233" y="115"/>
                    </a:cxn>
                    <a:cxn ang="0">
                      <a:pos x="216" y="95"/>
                    </a:cxn>
                    <a:cxn ang="0">
                      <a:pos x="220" y="88"/>
                    </a:cxn>
                    <a:cxn ang="0">
                      <a:pos x="216" y="85"/>
                    </a:cxn>
                    <a:cxn ang="0">
                      <a:pos x="209" y="78"/>
                    </a:cxn>
                    <a:cxn ang="0">
                      <a:pos x="199" y="64"/>
                    </a:cxn>
                    <a:cxn ang="0">
                      <a:pos x="193" y="57"/>
                    </a:cxn>
                    <a:cxn ang="0">
                      <a:pos x="186" y="54"/>
                    </a:cxn>
                    <a:cxn ang="0">
                      <a:pos x="182" y="47"/>
                    </a:cxn>
                    <a:cxn ang="0">
                      <a:pos x="179" y="44"/>
                    </a:cxn>
                    <a:cxn ang="0">
                      <a:pos x="176" y="34"/>
                    </a:cxn>
                    <a:cxn ang="0">
                      <a:pos x="162" y="30"/>
                    </a:cxn>
                    <a:cxn ang="0">
                      <a:pos x="162" y="24"/>
                    </a:cxn>
                    <a:cxn ang="0">
                      <a:pos x="162" y="20"/>
                    </a:cxn>
                    <a:cxn ang="0">
                      <a:pos x="149" y="3"/>
                    </a:cxn>
                    <a:cxn ang="0">
                      <a:pos x="139" y="3"/>
                    </a:cxn>
                    <a:cxn ang="0">
                      <a:pos x="129" y="7"/>
                    </a:cxn>
                    <a:cxn ang="0">
                      <a:pos x="112" y="7"/>
                    </a:cxn>
                    <a:cxn ang="0">
                      <a:pos x="88" y="0"/>
                    </a:cxn>
                    <a:cxn ang="0">
                      <a:pos x="58" y="20"/>
                    </a:cxn>
                    <a:cxn ang="0">
                      <a:pos x="54" y="27"/>
                    </a:cxn>
                    <a:cxn ang="0">
                      <a:pos x="51" y="30"/>
                    </a:cxn>
                    <a:cxn ang="0">
                      <a:pos x="34" y="51"/>
                    </a:cxn>
                    <a:cxn ang="0">
                      <a:pos x="24" y="68"/>
                    </a:cxn>
                    <a:cxn ang="0">
                      <a:pos x="17" y="85"/>
                    </a:cxn>
                    <a:cxn ang="0">
                      <a:pos x="7" y="108"/>
                    </a:cxn>
                    <a:cxn ang="0">
                      <a:pos x="0" y="132"/>
                    </a:cxn>
                    <a:cxn ang="0">
                      <a:pos x="4" y="149"/>
                    </a:cxn>
                    <a:cxn ang="0">
                      <a:pos x="4" y="156"/>
                    </a:cxn>
                    <a:cxn ang="0">
                      <a:pos x="7" y="156"/>
                    </a:cxn>
                    <a:cxn ang="0">
                      <a:pos x="4" y="159"/>
                    </a:cxn>
                    <a:cxn ang="0">
                      <a:pos x="4" y="162"/>
                    </a:cxn>
                    <a:cxn ang="0">
                      <a:pos x="11" y="176"/>
                    </a:cxn>
                    <a:cxn ang="0">
                      <a:pos x="14" y="186"/>
                    </a:cxn>
                    <a:cxn ang="0">
                      <a:pos x="21" y="196"/>
                    </a:cxn>
                    <a:cxn ang="0">
                      <a:pos x="24" y="200"/>
                    </a:cxn>
                    <a:cxn ang="0">
                      <a:pos x="34" y="213"/>
                    </a:cxn>
                    <a:cxn ang="0">
                      <a:pos x="44" y="234"/>
                    </a:cxn>
                    <a:cxn ang="0">
                      <a:pos x="61" y="254"/>
                    </a:cxn>
                    <a:cxn ang="0">
                      <a:pos x="71" y="267"/>
                    </a:cxn>
                    <a:cxn ang="0">
                      <a:pos x="85" y="281"/>
                    </a:cxn>
                    <a:cxn ang="0">
                      <a:pos x="78" y="305"/>
                    </a:cxn>
                    <a:cxn ang="0">
                      <a:pos x="75" y="308"/>
                    </a:cxn>
                    <a:cxn ang="0">
                      <a:pos x="98" y="305"/>
                    </a:cxn>
                    <a:cxn ang="0">
                      <a:pos x="149" y="305"/>
                    </a:cxn>
                    <a:cxn ang="0">
                      <a:pos x="176" y="318"/>
                    </a:cxn>
                    <a:cxn ang="0">
                      <a:pos x="186" y="332"/>
                    </a:cxn>
                    <a:cxn ang="0">
                      <a:pos x="193" y="322"/>
                    </a:cxn>
                    <a:cxn ang="0">
                      <a:pos x="172" y="305"/>
                    </a:cxn>
                  </a:cxnLst>
                  <a:rect l="0" t="0" r="r" b="b"/>
                  <a:pathLst>
                    <a:path w="250" h="332">
                      <a:moveTo>
                        <a:pt x="156" y="295"/>
                      </a:moveTo>
                      <a:lnTo>
                        <a:pt x="189" y="267"/>
                      </a:lnTo>
                      <a:lnTo>
                        <a:pt x="199" y="257"/>
                      </a:lnTo>
                      <a:lnTo>
                        <a:pt x="233" y="217"/>
                      </a:lnTo>
                      <a:lnTo>
                        <a:pt x="247" y="193"/>
                      </a:lnTo>
                      <a:lnTo>
                        <a:pt x="250" y="173"/>
                      </a:lnTo>
                      <a:lnTo>
                        <a:pt x="247" y="173"/>
                      </a:lnTo>
                      <a:lnTo>
                        <a:pt x="250" y="162"/>
                      </a:lnTo>
                      <a:lnTo>
                        <a:pt x="250" y="162"/>
                      </a:lnTo>
                      <a:lnTo>
                        <a:pt x="250" y="159"/>
                      </a:lnTo>
                      <a:lnTo>
                        <a:pt x="247" y="149"/>
                      </a:lnTo>
                      <a:lnTo>
                        <a:pt x="240" y="132"/>
                      </a:lnTo>
                      <a:lnTo>
                        <a:pt x="240" y="125"/>
                      </a:lnTo>
                      <a:lnTo>
                        <a:pt x="233" y="115"/>
                      </a:lnTo>
                      <a:lnTo>
                        <a:pt x="223" y="102"/>
                      </a:lnTo>
                      <a:lnTo>
                        <a:pt x="216" y="95"/>
                      </a:lnTo>
                      <a:lnTo>
                        <a:pt x="220" y="95"/>
                      </a:lnTo>
                      <a:lnTo>
                        <a:pt x="220" y="88"/>
                      </a:lnTo>
                      <a:lnTo>
                        <a:pt x="216" y="91"/>
                      </a:lnTo>
                      <a:lnTo>
                        <a:pt x="216" y="85"/>
                      </a:lnTo>
                      <a:lnTo>
                        <a:pt x="209" y="81"/>
                      </a:lnTo>
                      <a:lnTo>
                        <a:pt x="209" y="78"/>
                      </a:lnTo>
                      <a:lnTo>
                        <a:pt x="203" y="71"/>
                      </a:lnTo>
                      <a:lnTo>
                        <a:pt x="199" y="64"/>
                      </a:lnTo>
                      <a:lnTo>
                        <a:pt x="193" y="61"/>
                      </a:lnTo>
                      <a:lnTo>
                        <a:pt x="193" y="57"/>
                      </a:lnTo>
                      <a:lnTo>
                        <a:pt x="189" y="57"/>
                      </a:lnTo>
                      <a:lnTo>
                        <a:pt x="186" y="54"/>
                      </a:lnTo>
                      <a:lnTo>
                        <a:pt x="182" y="51"/>
                      </a:lnTo>
                      <a:lnTo>
                        <a:pt x="182" y="47"/>
                      </a:lnTo>
                      <a:lnTo>
                        <a:pt x="182" y="44"/>
                      </a:lnTo>
                      <a:lnTo>
                        <a:pt x="179" y="44"/>
                      </a:lnTo>
                      <a:lnTo>
                        <a:pt x="172" y="37"/>
                      </a:lnTo>
                      <a:lnTo>
                        <a:pt x="176" y="34"/>
                      </a:lnTo>
                      <a:lnTo>
                        <a:pt x="166" y="30"/>
                      </a:lnTo>
                      <a:lnTo>
                        <a:pt x="162" y="30"/>
                      </a:lnTo>
                      <a:lnTo>
                        <a:pt x="162" y="27"/>
                      </a:lnTo>
                      <a:lnTo>
                        <a:pt x="162" y="24"/>
                      </a:lnTo>
                      <a:lnTo>
                        <a:pt x="166" y="24"/>
                      </a:lnTo>
                      <a:lnTo>
                        <a:pt x="162" y="20"/>
                      </a:lnTo>
                      <a:lnTo>
                        <a:pt x="159" y="17"/>
                      </a:lnTo>
                      <a:lnTo>
                        <a:pt x="149" y="3"/>
                      </a:lnTo>
                      <a:lnTo>
                        <a:pt x="142" y="3"/>
                      </a:lnTo>
                      <a:lnTo>
                        <a:pt x="139" y="3"/>
                      </a:lnTo>
                      <a:lnTo>
                        <a:pt x="139" y="0"/>
                      </a:lnTo>
                      <a:lnTo>
                        <a:pt x="129" y="7"/>
                      </a:lnTo>
                      <a:lnTo>
                        <a:pt x="118" y="17"/>
                      </a:lnTo>
                      <a:lnTo>
                        <a:pt x="112" y="7"/>
                      </a:lnTo>
                      <a:lnTo>
                        <a:pt x="102" y="0"/>
                      </a:lnTo>
                      <a:lnTo>
                        <a:pt x="88" y="0"/>
                      </a:lnTo>
                      <a:lnTo>
                        <a:pt x="75" y="3"/>
                      </a:lnTo>
                      <a:lnTo>
                        <a:pt x="58" y="20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54" y="27"/>
                      </a:lnTo>
                      <a:lnTo>
                        <a:pt x="51" y="30"/>
                      </a:lnTo>
                      <a:lnTo>
                        <a:pt x="51" y="30"/>
                      </a:lnTo>
                      <a:lnTo>
                        <a:pt x="34" y="51"/>
                      </a:lnTo>
                      <a:lnTo>
                        <a:pt x="34" y="57"/>
                      </a:lnTo>
                      <a:lnTo>
                        <a:pt x="24" y="68"/>
                      </a:lnTo>
                      <a:lnTo>
                        <a:pt x="17" y="81"/>
                      </a:lnTo>
                      <a:lnTo>
                        <a:pt x="17" y="85"/>
                      </a:lnTo>
                      <a:lnTo>
                        <a:pt x="7" y="98"/>
                      </a:lnTo>
                      <a:lnTo>
                        <a:pt x="7" y="108"/>
                      </a:lnTo>
                      <a:lnTo>
                        <a:pt x="4" y="115"/>
                      </a:lnTo>
                      <a:lnTo>
                        <a:pt x="0" y="132"/>
                      </a:lnTo>
                      <a:lnTo>
                        <a:pt x="4" y="149"/>
                      </a:lnTo>
                      <a:lnTo>
                        <a:pt x="4" y="149"/>
                      </a:lnTo>
                      <a:lnTo>
                        <a:pt x="4" y="156"/>
                      </a:lnTo>
                      <a:lnTo>
                        <a:pt x="4" y="156"/>
                      </a:lnTo>
                      <a:lnTo>
                        <a:pt x="4" y="152"/>
                      </a:lnTo>
                      <a:lnTo>
                        <a:pt x="7" y="156"/>
                      </a:lnTo>
                      <a:lnTo>
                        <a:pt x="4" y="159"/>
                      </a:lnTo>
                      <a:lnTo>
                        <a:pt x="4" y="159"/>
                      </a:lnTo>
                      <a:lnTo>
                        <a:pt x="4" y="162"/>
                      </a:lnTo>
                      <a:lnTo>
                        <a:pt x="4" y="162"/>
                      </a:lnTo>
                      <a:lnTo>
                        <a:pt x="7" y="162"/>
                      </a:lnTo>
                      <a:lnTo>
                        <a:pt x="11" y="176"/>
                      </a:lnTo>
                      <a:lnTo>
                        <a:pt x="11" y="176"/>
                      </a:lnTo>
                      <a:lnTo>
                        <a:pt x="14" y="186"/>
                      </a:lnTo>
                      <a:lnTo>
                        <a:pt x="21" y="190"/>
                      </a:lnTo>
                      <a:lnTo>
                        <a:pt x="21" y="196"/>
                      </a:lnTo>
                      <a:lnTo>
                        <a:pt x="24" y="196"/>
                      </a:lnTo>
                      <a:lnTo>
                        <a:pt x="24" y="200"/>
                      </a:lnTo>
                      <a:lnTo>
                        <a:pt x="34" y="210"/>
                      </a:lnTo>
                      <a:lnTo>
                        <a:pt x="34" y="213"/>
                      </a:lnTo>
                      <a:lnTo>
                        <a:pt x="41" y="223"/>
                      </a:lnTo>
                      <a:lnTo>
                        <a:pt x="44" y="234"/>
                      </a:lnTo>
                      <a:lnTo>
                        <a:pt x="54" y="237"/>
                      </a:lnTo>
                      <a:lnTo>
                        <a:pt x="61" y="254"/>
                      </a:lnTo>
                      <a:lnTo>
                        <a:pt x="71" y="264"/>
                      </a:lnTo>
                      <a:lnTo>
                        <a:pt x="71" y="267"/>
                      </a:lnTo>
                      <a:lnTo>
                        <a:pt x="75" y="274"/>
                      </a:lnTo>
                      <a:lnTo>
                        <a:pt x="85" y="281"/>
                      </a:lnTo>
                      <a:lnTo>
                        <a:pt x="88" y="291"/>
                      </a:lnTo>
                      <a:lnTo>
                        <a:pt x="78" y="305"/>
                      </a:lnTo>
                      <a:lnTo>
                        <a:pt x="75" y="305"/>
                      </a:lnTo>
                      <a:lnTo>
                        <a:pt x="75" y="308"/>
                      </a:lnTo>
                      <a:lnTo>
                        <a:pt x="91" y="308"/>
                      </a:lnTo>
                      <a:lnTo>
                        <a:pt x="98" y="305"/>
                      </a:lnTo>
                      <a:lnTo>
                        <a:pt x="129" y="301"/>
                      </a:lnTo>
                      <a:lnTo>
                        <a:pt x="149" y="305"/>
                      </a:lnTo>
                      <a:lnTo>
                        <a:pt x="156" y="311"/>
                      </a:lnTo>
                      <a:lnTo>
                        <a:pt x="176" y="318"/>
                      </a:lnTo>
                      <a:lnTo>
                        <a:pt x="182" y="328"/>
                      </a:lnTo>
                      <a:lnTo>
                        <a:pt x="186" y="332"/>
                      </a:lnTo>
                      <a:lnTo>
                        <a:pt x="193" y="328"/>
                      </a:lnTo>
                      <a:lnTo>
                        <a:pt x="193" y="322"/>
                      </a:lnTo>
                      <a:lnTo>
                        <a:pt x="186" y="308"/>
                      </a:lnTo>
                      <a:lnTo>
                        <a:pt x="172" y="305"/>
                      </a:lnTo>
                      <a:lnTo>
                        <a:pt x="156" y="29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" name="Freeform 114"/>
                <p:cNvSpPr>
                  <a:spLocks/>
                </p:cNvSpPr>
                <p:nvPr/>
              </p:nvSpPr>
              <p:spPr bwMode="auto">
                <a:xfrm>
                  <a:off x="10140" y="1281"/>
                  <a:ext cx="122" cy="277"/>
                </a:xfrm>
                <a:custGeom>
                  <a:avLst/>
                  <a:gdLst/>
                  <a:ahLst/>
                  <a:cxnLst>
                    <a:cxn ang="0">
                      <a:pos x="47" y="30"/>
                    </a:cxn>
                    <a:cxn ang="0">
                      <a:pos x="34" y="54"/>
                    </a:cxn>
                    <a:cxn ang="0">
                      <a:pos x="4" y="101"/>
                    </a:cxn>
                    <a:cxn ang="0">
                      <a:pos x="10" y="152"/>
                    </a:cxn>
                    <a:cxn ang="0">
                      <a:pos x="27" y="183"/>
                    </a:cxn>
                    <a:cxn ang="0">
                      <a:pos x="68" y="244"/>
                    </a:cxn>
                    <a:cxn ang="0">
                      <a:pos x="95" y="277"/>
                    </a:cxn>
                    <a:cxn ang="0">
                      <a:pos x="122" y="271"/>
                    </a:cxn>
                    <a:cxn ang="0">
                      <a:pos x="115" y="247"/>
                    </a:cxn>
                    <a:cxn ang="0">
                      <a:pos x="115" y="223"/>
                    </a:cxn>
                    <a:cxn ang="0">
                      <a:pos x="111" y="210"/>
                    </a:cxn>
                    <a:cxn ang="0">
                      <a:pos x="111" y="196"/>
                    </a:cxn>
                    <a:cxn ang="0">
                      <a:pos x="108" y="196"/>
                    </a:cxn>
                    <a:cxn ang="0">
                      <a:pos x="105" y="203"/>
                    </a:cxn>
                    <a:cxn ang="0">
                      <a:pos x="101" y="210"/>
                    </a:cxn>
                    <a:cxn ang="0">
                      <a:pos x="98" y="216"/>
                    </a:cxn>
                    <a:cxn ang="0">
                      <a:pos x="91" y="220"/>
                    </a:cxn>
                    <a:cxn ang="0">
                      <a:pos x="84" y="223"/>
                    </a:cxn>
                    <a:cxn ang="0">
                      <a:pos x="78" y="223"/>
                    </a:cxn>
                    <a:cxn ang="0">
                      <a:pos x="68" y="223"/>
                    </a:cxn>
                    <a:cxn ang="0">
                      <a:pos x="58" y="220"/>
                    </a:cxn>
                    <a:cxn ang="0">
                      <a:pos x="54" y="216"/>
                    </a:cxn>
                    <a:cxn ang="0">
                      <a:pos x="47" y="210"/>
                    </a:cxn>
                    <a:cxn ang="0">
                      <a:pos x="44" y="206"/>
                    </a:cxn>
                    <a:cxn ang="0">
                      <a:pos x="44" y="203"/>
                    </a:cxn>
                    <a:cxn ang="0">
                      <a:pos x="41" y="199"/>
                    </a:cxn>
                    <a:cxn ang="0">
                      <a:pos x="41" y="193"/>
                    </a:cxn>
                    <a:cxn ang="0">
                      <a:pos x="37" y="189"/>
                    </a:cxn>
                    <a:cxn ang="0">
                      <a:pos x="37" y="186"/>
                    </a:cxn>
                    <a:cxn ang="0">
                      <a:pos x="37" y="179"/>
                    </a:cxn>
                    <a:cxn ang="0">
                      <a:pos x="37" y="169"/>
                    </a:cxn>
                    <a:cxn ang="0">
                      <a:pos x="41" y="166"/>
                    </a:cxn>
                    <a:cxn ang="0">
                      <a:pos x="44" y="159"/>
                    </a:cxn>
                    <a:cxn ang="0">
                      <a:pos x="51" y="155"/>
                    </a:cxn>
                    <a:cxn ang="0">
                      <a:pos x="58" y="152"/>
                    </a:cxn>
                    <a:cxn ang="0">
                      <a:pos x="61" y="149"/>
                    </a:cxn>
                    <a:cxn ang="0">
                      <a:pos x="68" y="149"/>
                    </a:cxn>
                    <a:cxn ang="0">
                      <a:pos x="78" y="145"/>
                    </a:cxn>
                    <a:cxn ang="0">
                      <a:pos x="81" y="145"/>
                    </a:cxn>
                    <a:cxn ang="0">
                      <a:pos x="88" y="149"/>
                    </a:cxn>
                    <a:cxn ang="0">
                      <a:pos x="91" y="149"/>
                    </a:cxn>
                    <a:cxn ang="0">
                      <a:pos x="98" y="152"/>
                    </a:cxn>
                    <a:cxn ang="0">
                      <a:pos x="101" y="152"/>
                    </a:cxn>
                    <a:cxn ang="0">
                      <a:pos x="105" y="155"/>
                    </a:cxn>
                    <a:cxn ang="0">
                      <a:pos x="105" y="132"/>
                    </a:cxn>
                    <a:cxn ang="0">
                      <a:pos x="105" y="111"/>
                    </a:cxn>
                    <a:cxn ang="0">
                      <a:pos x="105" y="105"/>
                    </a:cxn>
                    <a:cxn ang="0">
                      <a:pos x="105" y="71"/>
                    </a:cxn>
                    <a:cxn ang="0">
                      <a:pos x="105" y="57"/>
                    </a:cxn>
                    <a:cxn ang="0">
                      <a:pos x="111" y="47"/>
                    </a:cxn>
                    <a:cxn ang="0">
                      <a:pos x="101" y="10"/>
                    </a:cxn>
                    <a:cxn ang="0">
                      <a:pos x="88" y="0"/>
                    </a:cxn>
                    <a:cxn ang="0">
                      <a:pos x="61" y="17"/>
                    </a:cxn>
                  </a:cxnLst>
                  <a:rect l="0" t="0" r="r" b="b"/>
                  <a:pathLst>
                    <a:path w="122" h="277">
                      <a:moveTo>
                        <a:pt x="61" y="17"/>
                      </a:moveTo>
                      <a:lnTo>
                        <a:pt x="47" y="30"/>
                      </a:lnTo>
                      <a:lnTo>
                        <a:pt x="34" y="50"/>
                      </a:lnTo>
                      <a:lnTo>
                        <a:pt x="34" y="54"/>
                      </a:lnTo>
                      <a:lnTo>
                        <a:pt x="20" y="71"/>
                      </a:lnTo>
                      <a:lnTo>
                        <a:pt x="4" y="101"/>
                      </a:lnTo>
                      <a:lnTo>
                        <a:pt x="0" y="122"/>
                      </a:lnTo>
                      <a:lnTo>
                        <a:pt x="10" y="152"/>
                      </a:lnTo>
                      <a:lnTo>
                        <a:pt x="17" y="172"/>
                      </a:lnTo>
                      <a:lnTo>
                        <a:pt x="27" y="183"/>
                      </a:lnTo>
                      <a:lnTo>
                        <a:pt x="34" y="196"/>
                      </a:lnTo>
                      <a:lnTo>
                        <a:pt x="68" y="244"/>
                      </a:lnTo>
                      <a:lnTo>
                        <a:pt x="91" y="277"/>
                      </a:lnTo>
                      <a:lnTo>
                        <a:pt x="95" y="277"/>
                      </a:lnTo>
                      <a:lnTo>
                        <a:pt x="118" y="274"/>
                      </a:lnTo>
                      <a:lnTo>
                        <a:pt x="122" y="271"/>
                      </a:lnTo>
                      <a:lnTo>
                        <a:pt x="115" y="264"/>
                      </a:lnTo>
                      <a:lnTo>
                        <a:pt x="115" y="247"/>
                      </a:lnTo>
                      <a:lnTo>
                        <a:pt x="115" y="244"/>
                      </a:lnTo>
                      <a:lnTo>
                        <a:pt x="115" y="223"/>
                      </a:lnTo>
                      <a:lnTo>
                        <a:pt x="111" y="216"/>
                      </a:lnTo>
                      <a:lnTo>
                        <a:pt x="111" y="210"/>
                      </a:lnTo>
                      <a:lnTo>
                        <a:pt x="111" y="203"/>
                      </a:lnTo>
                      <a:lnTo>
                        <a:pt x="111" y="196"/>
                      </a:lnTo>
                      <a:lnTo>
                        <a:pt x="108" y="196"/>
                      </a:lnTo>
                      <a:lnTo>
                        <a:pt x="108" y="196"/>
                      </a:lnTo>
                      <a:lnTo>
                        <a:pt x="108" y="199"/>
                      </a:lnTo>
                      <a:lnTo>
                        <a:pt x="105" y="203"/>
                      </a:lnTo>
                      <a:lnTo>
                        <a:pt x="105" y="206"/>
                      </a:lnTo>
                      <a:lnTo>
                        <a:pt x="101" y="210"/>
                      </a:lnTo>
                      <a:lnTo>
                        <a:pt x="101" y="213"/>
                      </a:lnTo>
                      <a:lnTo>
                        <a:pt x="98" y="216"/>
                      </a:lnTo>
                      <a:lnTo>
                        <a:pt x="95" y="220"/>
                      </a:lnTo>
                      <a:lnTo>
                        <a:pt x="91" y="220"/>
                      </a:lnTo>
                      <a:lnTo>
                        <a:pt x="88" y="223"/>
                      </a:lnTo>
                      <a:lnTo>
                        <a:pt x="84" y="223"/>
                      </a:lnTo>
                      <a:lnTo>
                        <a:pt x="81" y="223"/>
                      </a:lnTo>
                      <a:lnTo>
                        <a:pt x="78" y="223"/>
                      </a:lnTo>
                      <a:lnTo>
                        <a:pt x="71" y="223"/>
                      </a:lnTo>
                      <a:lnTo>
                        <a:pt x="68" y="223"/>
                      </a:lnTo>
                      <a:lnTo>
                        <a:pt x="58" y="220"/>
                      </a:lnTo>
                      <a:lnTo>
                        <a:pt x="58" y="220"/>
                      </a:lnTo>
                      <a:lnTo>
                        <a:pt x="54" y="216"/>
                      </a:lnTo>
                      <a:lnTo>
                        <a:pt x="54" y="216"/>
                      </a:lnTo>
                      <a:lnTo>
                        <a:pt x="51" y="213"/>
                      </a:lnTo>
                      <a:lnTo>
                        <a:pt x="47" y="210"/>
                      </a:lnTo>
                      <a:lnTo>
                        <a:pt x="47" y="210"/>
                      </a:lnTo>
                      <a:lnTo>
                        <a:pt x="44" y="206"/>
                      </a:lnTo>
                      <a:lnTo>
                        <a:pt x="44" y="206"/>
                      </a:lnTo>
                      <a:lnTo>
                        <a:pt x="44" y="203"/>
                      </a:lnTo>
                      <a:lnTo>
                        <a:pt x="44" y="203"/>
                      </a:lnTo>
                      <a:lnTo>
                        <a:pt x="41" y="199"/>
                      </a:lnTo>
                      <a:lnTo>
                        <a:pt x="41" y="196"/>
                      </a:lnTo>
                      <a:lnTo>
                        <a:pt x="41" y="193"/>
                      </a:lnTo>
                      <a:lnTo>
                        <a:pt x="37" y="193"/>
                      </a:lnTo>
                      <a:lnTo>
                        <a:pt x="37" y="189"/>
                      </a:lnTo>
                      <a:lnTo>
                        <a:pt x="37" y="186"/>
                      </a:lnTo>
                      <a:lnTo>
                        <a:pt x="37" y="186"/>
                      </a:lnTo>
                      <a:lnTo>
                        <a:pt x="37" y="179"/>
                      </a:lnTo>
                      <a:lnTo>
                        <a:pt x="37" y="179"/>
                      </a:lnTo>
                      <a:lnTo>
                        <a:pt x="37" y="172"/>
                      </a:lnTo>
                      <a:lnTo>
                        <a:pt x="37" y="169"/>
                      </a:lnTo>
                      <a:lnTo>
                        <a:pt x="41" y="166"/>
                      </a:lnTo>
                      <a:lnTo>
                        <a:pt x="41" y="166"/>
                      </a:lnTo>
                      <a:lnTo>
                        <a:pt x="44" y="162"/>
                      </a:lnTo>
                      <a:lnTo>
                        <a:pt x="44" y="159"/>
                      </a:lnTo>
                      <a:lnTo>
                        <a:pt x="47" y="159"/>
                      </a:lnTo>
                      <a:lnTo>
                        <a:pt x="51" y="155"/>
                      </a:lnTo>
                      <a:lnTo>
                        <a:pt x="54" y="155"/>
                      </a:lnTo>
                      <a:lnTo>
                        <a:pt x="58" y="152"/>
                      </a:lnTo>
                      <a:lnTo>
                        <a:pt x="58" y="152"/>
                      </a:lnTo>
                      <a:lnTo>
                        <a:pt x="61" y="149"/>
                      </a:lnTo>
                      <a:lnTo>
                        <a:pt x="68" y="149"/>
                      </a:lnTo>
                      <a:lnTo>
                        <a:pt x="68" y="149"/>
                      </a:lnTo>
                      <a:lnTo>
                        <a:pt x="71" y="149"/>
                      </a:lnTo>
                      <a:lnTo>
                        <a:pt x="78" y="145"/>
                      </a:lnTo>
                      <a:lnTo>
                        <a:pt x="78" y="145"/>
                      </a:lnTo>
                      <a:lnTo>
                        <a:pt x="81" y="145"/>
                      </a:lnTo>
                      <a:lnTo>
                        <a:pt x="84" y="145"/>
                      </a:lnTo>
                      <a:lnTo>
                        <a:pt x="88" y="149"/>
                      </a:lnTo>
                      <a:lnTo>
                        <a:pt x="91" y="149"/>
                      </a:lnTo>
                      <a:lnTo>
                        <a:pt x="91" y="149"/>
                      </a:lnTo>
                      <a:lnTo>
                        <a:pt x="95" y="149"/>
                      </a:lnTo>
                      <a:lnTo>
                        <a:pt x="98" y="152"/>
                      </a:lnTo>
                      <a:lnTo>
                        <a:pt x="101" y="152"/>
                      </a:lnTo>
                      <a:lnTo>
                        <a:pt x="101" y="152"/>
                      </a:lnTo>
                      <a:lnTo>
                        <a:pt x="105" y="155"/>
                      </a:lnTo>
                      <a:lnTo>
                        <a:pt x="105" y="155"/>
                      </a:lnTo>
                      <a:lnTo>
                        <a:pt x="105" y="159"/>
                      </a:lnTo>
                      <a:lnTo>
                        <a:pt x="105" y="132"/>
                      </a:lnTo>
                      <a:lnTo>
                        <a:pt x="105" y="128"/>
                      </a:lnTo>
                      <a:lnTo>
                        <a:pt x="105" y="111"/>
                      </a:lnTo>
                      <a:lnTo>
                        <a:pt x="105" y="108"/>
                      </a:lnTo>
                      <a:lnTo>
                        <a:pt x="105" y="105"/>
                      </a:lnTo>
                      <a:lnTo>
                        <a:pt x="105" y="84"/>
                      </a:lnTo>
                      <a:lnTo>
                        <a:pt x="105" y="71"/>
                      </a:lnTo>
                      <a:lnTo>
                        <a:pt x="105" y="61"/>
                      </a:lnTo>
                      <a:lnTo>
                        <a:pt x="105" y="57"/>
                      </a:lnTo>
                      <a:lnTo>
                        <a:pt x="105" y="50"/>
                      </a:lnTo>
                      <a:lnTo>
                        <a:pt x="111" y="47"/>
                      </a:lnTo>
                      <a:lnTo>
                        <a:pt x="111" y="37"/>
                      </a:lnTo>
                      <a:lnTo>
                        <a:pt x="101" y="10"/>
                      </a:lnTo>
                      <a:lnTo>
                        <a:pt x="95" y="3"/>
                      </a:lnTo>
                      <a:lnTo>
                        <a:pt x="88" y="0"/>
                      </a:lnTo>
                      <a:lnTo>
                        <a:pt x="78" y="0"/>
                      </a:lnTo>
                      <a:lnTo>
                        <a:pt x="61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2" name="Freeform 115"/>
                <p:cNvSpPr>
                  <a:spLocks/>
                </p:cNvSpPr>
                <p:nvPr/>
              </p:nvSpPr>
              <p:spPr bwMode="auto">
                <a:xfrm>
                  <a:off x="10191" y="1623"/>
                  <a:ext cx="158" cy="71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0" y="13"/>
                    </a:cxn>
                    <a:cxn ang="0">
                      <a:pos x="3" y="27"/>
                    </a:cxn>
                    <a:cxn ang="0">
                      <a:pos x="10" y="34"/>
                    </a:cxn>
                    <a:cxn ang="0">
                      <a:pos x="10" y="37"/>
                    </a:cxn>
                    <a:cxn ang="0">
                      <a:pos x="17" y="44"/>
                    </a:cxn>
                    <a:cxn ang="0">
                      <a:pos x="23" y="47"/>
                    </a:cxn>
                    <a:cxn ang="0">
                      <a:pos x="50" y="61"/>
                    </a:cxn>
                    <a:cxn ang="0">
                      <a:pos x="67" y="64"/>
                    </a:cxn>
                    <a:cxn ang="0">
                      <a:pos x="71" y="61"/>
                    </a:cxn>
                    <a:cxn ang="0">
                      <a:pos x="81" y="71"/>
                    </a:cxn>
                    <a:cxn ang="0">
                      <a:pos x="84" y="67"/>
                    </a:cxn>
                    <a:cxn ang="0">
                      <a:pos x="94" y="67"/>
                    </a:cxn>
                    <a:cxn ang="0">
                      <a:pos x="94" y="67"/>
                    </a:cxn>
                    <a:cxn ang="0">
                      <a:pos x="101" y="67"/>
                    </a:cxn>
                    <a:cxn ang="0">
                      <a:pos x="104" y="67"/>
                    </a:cxn>
                    <a:cxn ang="0">
                      <a:pos x="108" y="64"/>
                    </a:cxn>
                    <a:cxn ang="0">
                      <a:pos x="118" y="61"/>
                    </a:cxn>
                    <a:cxn ang="0">
                      <a:pos x="121" y="57"/>
                    </a:cxn>
                    <a:cxn ang="0">
                      <a:pos x="128" y="57"/>
                    </a:cxn>
                    <a:cxn ang="0">
                      <a:pos x="151" y="44"/>
                    </a:cxn>
                    <a:cxn ang="0">
                      <a:pos x="155" y="30"/>
                    </a:cxn>
                    <a:cxn ang="0">
                      <a:pos x="158" y="23"/>
                    </a:cxn>
                    <a:cxn ang="0">
                      <a:pos x="155" y="20"/>
                    </a:cxn>
                    <a:cxn ang="0">
                      <a:pos x="151" y="20"/>
                    </a:cxn>
                    <a:cxn ang="0">
                      <a:pos x="141" y="20"/>
                    </a:cxn>
                    <a:cxn ang="0">
                      <a:pos x="128" y="30"/>
                    </a:cxn>
                    <a:cxn ang="0">
                      <a:pos x="124" y="30"/>
                    </a:cxn>
                    <a:cxn ang="0">
                      <a:pos x="124" y="34"/>
                    </a:cxn>
                    <a:cxn ang="0">
                      <a:pos x="108" y="37"/>
                    </a:cxn>
                    <a:cxn ang="0">
                      <a:pos x="104" y="37"/>
                    </a:cxn>
                    <a:cxn ang="0">
                      <a:pos x="87" y="34"/>
                    </a:cxn>
                    <a:cxn ang="0">
                      <a:pos x="91" y="34"/>
                    </a:cxn>
                    <a:cxn ang="0">
                      <a:pos x="81" y="34"/>
                    </a:cxn>
                    <a:cxn ang="0">
                      <a:pos x="77" y="37"/>
                    </a:cxn>
                    <a:cxn ang="0">
                      <a:pos x="71" y="34"/>
                    </a:cxn>
                    <a:cxn ang="0">
                      <a:pos x="71" y="30"/>
                    </a:cxn>
                    <a:cxn ang="0">
                      <a:pos x="67" y="34"/>
                    </a:cxn>
                    <a:cxn ang="0">
                      <a:pos x="54" y="30"/>
                    </a:cxn>
                    <a:cxn ang="0">
                      <a:pos x="54" y="27"/>
                    </a:cxn>
                    <a:cxn ang="0">
                      <a:pos x="47" y="27"/>
                    </a:cxn>
                    <a:cxn ang="0">
                      <a:pos x="40" y="20"/>
                    </a:cxn>
                    <a:cxn ang="0">
                      <a:pos x="37" y="20"/>
                    </a:cxn>
                    <a:cxn ang="0">
                      <a:pos x="30" y="13"/>
                    </a:cxn>
                    <a:cxn ang="0">
                      <a:pos x="23" y="10"/>
                    </a:cxn>
                    <a:cxn ang="0">
                      <a:pos x="13" y="3"/>
                    </a:cxn>
                    <a:cxn ang="0">
                      <a:pos x="10" y="3"/>
                    </a:cxn>
                    <a:cxn ang="0">
                      <a:pos x="7" y="0"/>
                    </a:cxn>
                    <a:cxn ang="0">
                      <a:pos x="3" y="0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158" h="71">
                      <a:moveTo>
                        <a:pt x="0" y="10"/>
                      </a:moveTo>
                      <a:lnTo>
                        <a:pt x="0" y="13"/>
                      </a:lnTo>
                      <a:lnTo>
                        <a:pt x="3" y="27"/>
                      </a:lnTo>
                      <a:lnTo>
                        <a:pt x="10" y="34"/>
                      </a:lnTo>
                      <a:lnTo>
                        <a:pt x="10" y="37"/>
                      </a:lnTo>
                      <a:lnTo>
                        <a:pt x="17" y="44"/>
                      </a:lnTo>
                      <a:lnTo>
                        <a:pt x="23" y="47"/>
                      </a:lnTo>
                      <a:lnTo>
                        <a:pt x="50" y="61"/>
                      </a:lnTo>
                      <a:lnTo>
                        <a:pt x="67" y="64"/>
                      </a:lnTo>
                      <a:lnTo>
                        <a:pt x="71" y="61"/>
                      </a:lnTo>
                      <a:lnTo>
                        <a:pt x="81" y="71"/>
                      </a:lnTo>
                      <a:lnTo>
                        <a:pt x="84" y="67"/>
                      </a:lnTo>
                      <a:lnTo>
                        <a:pt x="94" y="67"/>
                      </a:lnTo>
                      <a:lnTo>
                        <a:pt x="94" y="67"/>
                      </a:lnTo>
                      <a:lnTo>
                        <a:pt x="101" y="67"/>
                      </a:lnTo>
                      <a:lnTo>
                        <a:pt x="104" y="67"/>
                      </a:lnTo>
                      <a:lnTo>
                        <a:pt x="108" y="64"/>
                      </a:lnTo>
                      <a:lnTo>
                        <a:pt x="118" y="61"/>
                      </a:lnTo>
                      <a:lnTo>
                        <a:pt x="121" y="57"/>
                      </a:lnTo>
                      <a:lnTo>
                        <a:pt x="128" y="57"/>
                      </a:lnTo>
                      <a:lnTo>
                        <a:pt x="151" y="44"/>
                      </a:lnTo>
                      <a:lnTo>
                        <a:pt x="155" y="30"/>
                      </a:lnTo>
                      <a:lnTo>
                        <a:pt x="158" y="23"/>
                      </a:lnTo>
                      <a:lnTo>
                        <a:pt x="155" y="20"/>
                      </a:lnTo>
                      <a:lnTo>
                        <a:pt x="151" y="20"/>
                      </a:lnTo>
                      <a:lnTo>
                        <a:pt x="141" y="20"/>
                      </a:lnTo>
                      <a:lnTo>
                        <a:pt x="128" y="30"/>
                      </a:lnTo>
                      <a:lnTo>
                        <a:pt x="124" y="30"/>
                      </a:lnTo>
                      <a:lnTo>
                        <a:pt x="124" y="34"/>
                      </a:lnTo>
                      <a:lnTo>
                        <a:pt x="108" y="37"/>
                      </a:lnTo>
                      <a:lnTo>
                        <a:pt x="104" y="37"/>
                      </a:lnTo>
                      <a:lnTo>
                        <a:pt x="87" y="34"/>
                      </a:lnTo>
                      <a:lnTo>
                        <a:pt x="91" y="34"/>
                      </a:lnTo>
                      <a:lnTo>
                        <a:pt x="81" y="34"/>
                      </a:lnTo>
                      <a:lnTo>
                        <a:pt x="77" y="37"/>
                      </a:lnTo>
                      <a:lnTo>
                        <a:pt x="71" y="34"/>
                      </a:lnTo>
                      <a:lnTo>
                        <a:pt x="71" y="30"/>
                      </a:lnTo>
                      <a:lnTo>
                        <a:pt x="67" y="34"/>
                      </a:lnTo>
                      <a:lnTo>
                        <a:pt x="54" y="30"/>
                      </a:lnTo>
                      <a:lnTo>
                        <a:pt x="54" y="27"/>
                      </a:lnTo>
                      <a:lnTo>
                        <a:pt x="47" y="27"/>
                      </a:lnTo>
                      <a:lnTo>
                        <a:pt x="40" y="20"/>
                      </a:lnTo>
                      <a:lnTo>
                        <a:pt x="37" y="20"/>
                      </a:lnTo>
                      <a:lnTo>
                        <a:pt x="30" y="13"/>
                      </a:lnTo>
                      <a:lnTo>
                        <a:pt x="23" y="10"/>
                      </a:lnTo>
                      <a:lnTo>
                        <a:pt x="13" y="3"/>
                      </a:lnTo>
                      <a:lnTo>
                        <a:pt x="10" y="3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3" name="Freeform 116"/>
                <p:cNvSpPr>
                  <a:spLocks/>
                </p:cNvSpPr>
                <p:nvPr/>
              </p:nvSpPr>
              <p:spPr bwMode="auto">
                <a:xfrm>
                  <a:off x="9958" y="1640"/>
                  <a:ext cx="590" cy="189"/>
                </a:xfrm>
                <a:custGeom>
                  <a:avLst/>
                  <a:gdLst/>
                  <a:ahLst/>
                  <a:cxnLst>
                    <a:cxn ang="0">
                      <a:pos x="57" y="20"/>
                    </a:cxn>
                    <a:cxn ang="0">
                      <a:pos x="37" y="33"/>
                    </a:cxn>
                    <a:cxn ang="0">
                      <a:pos x="27" y="37"/>
                    </a:cxn>
                    <a:cxn ang="0">
                      <a:pos x="0" y="37"/>
                    </a:cxn>
                    <a:cxn ang="0">
                      <a:pos x="4" y="50"/>
                    </a:cxn>
                    <a:cxn ang="0">
                      <a:pos x="14" y="50"/>
                    </a:cxn>
                    <a:cxn ang="0">
                      <a:pos x="20" y="50"/>
                    </a:cxn>
                    <a:cxn ang="0">
                      <a:pos x="44" y="50"/>
                    </a:cxn>
                    <a:cxn ang="0">
                      <a:pos x="74" y="64"/>
                    </a:cxn>
                    <a:cxn ang="0">
                      <a:pos x="88" y="71"/>
                    </a:cxn>
                    <a:cxn ang="0">
                      <a:pos x="95" y="81"/>
                    </a:cxn>
                    <a:cxn ang="0">
                      <a:pos x="101" y="88"/>
                    </a:cxn>
                    <a:cxn ang="0">
                      <a:pos x="152" y="125"/>
                    </a:cxn>
                    <a:cxn ang="0">
                      <a:pos x="162" y="132"/>
                    </a:cxn>
                    <a:cxn ang="0">
                      <a:pos x="229" y="166"/>
                    </a:cxn>
                    <a:cxn ang="0">
                      <a:pos x="250" y="172"/>
                    </a:cxn>
                    <a:cxn ang="0">
                      <a:pos x="270" y="176"/>
                    </a:cxn>
                    <a:cxn ang="0">
                      <a:pos x="283" y="179"/>
                    </a:cxn>
                    <a:cxn ang="0">
                      <a:pos x="304" y="182"/>
                    </a:cxn>
                    <a:cxn ang="0">
                      <a:pos x="314" y="182"/>
                    </a:cxn>
                    <a:cxn ang="0">
                      <a:pos x="331" y="189"/>
                    </a:cxn>
                    <a:cxn ang="0">
                      <a:pos x="341" y="189"/>
                    </a:cxn>
                    <a:cxn ang="0">
                      <a:pos x="351" y="189"/>
                    </a:cxn>
                    <a:cxn ang="0">
                      <a:pos x="411" y="176"/>
                    </a:cxn>
                    <a:cxn ang="0">
                      <a:pos x="425" y="169"/>
                    </a:cxn>
                    <a:cxn ang="0">
                      <a:pos x="442" y="162"/>
                    </a:cxn>
                    <a:cxn ang="0">
                      <a:pos x="506" y="128"/>
                    </a:cxn>
                    <a:cxn ang="0">
                      <a:pos x="550" y="88"/>
                    </a:cxn>
                    <a:cxn ang="0">
                      <a:pos x="570" y="98"/>
                    </a:cxn>
                    <a:cxn ang="0">
                      <a:pos x="587" y="101"/>
                    </a:cxn>
                    <a:cxn ang="0">
                      <a:pos x="590" y="98"/>
                    </a:cxn>
                    <a:cxn ang="0">
                      <a:pos x="556" y="71"/>
                    </a:cxn>
                    <a:cxn ang="0">
                      <a:pos x="543" y="54"/>
                    </a:cxn>
                    <a:cxn ang="0">
                      <a:pos x="526" y="33"/>
                    </a:cxn>
                    <a:cxn ang="0">
                      <a:pos x="523" y="27"/>
                    </a:cxn>
                    <a:cxn ang="0">
                      <a:pos x="519" y="33"/>
                    </a:cxn>
                    <a:cxn ang="0">
                      <a:pos x="529" y="64"/>
                    </a:cxn>
                    <a:cxn ang="0">
                      <a:pos x="543" y="78"/>
                    </a:cxn>
                    <a:cxn ang="0">
                      <a:pos x="509" y="105"/>
                    </a:cxn>
                    <a:cxn ang="0">
                      <a:pos x="489" y="118"/>
                    </a:cxn>
                    <a:cxn ang="0">
                      <a:pos x="469" y="132"/>
                    </a:cxn>
                    <a:cxn ang="0">
                      <a:pos x="418" y="159"/>
                    </a:cxn>
                    <a:cxn ang="0">
                      <a:pos x="331" y="169"/>
                    </a:cxn>
                    <a:cxn ang="0">
                      <a:pos x="307" y="169"/>
                    </a:cxn>
                    <a:cxn ang="0">
                      <a:pos x="240" y="152"/>
                    </a:cxn>
                    <a:cxn ang="0">
                      <a:pos x="196" y="135"/>
                    </a:cxn>
                    <a:cxn ang="0">
                      <a:pos x="172" y="122"/>
                    </a:cxn>
                    <a:cxn ang="0">
                      <a:pos x="162" y="111"/>
                    </a:cxn>
                    <a:cxn ang="0">
                      <a:pos x="148" y="105"/>
                    </a:cxn>
                    <a:cxn ang="0">
                      <a:pos x="125" y="91"/>
                    </a:cxn>
                    <a:cxn ang="0">
                      <a:pos x="101" y="67"/>
                    </a:cxn>
                    <a:cxn ang="0">
                      <a:pos x="88" y="57"/>
                    </a:cxn>
                    <a:cxn ang="0">
                      <a:pos x="81" y="54"/>
                    </a:cxn>
                    <a:cxn ang="0">
                      <a:pos x="74" y="47"/>
                    </a:cxn>
                    <a:cxn ang="0">
                      <a:pos x="78" y="27"/>
                    </a:cxn>
                    <a:cxn ang="0">
                      <a:pos x="81" y="20"/>
                    </a:cxn>
                    <a:cxn ang="0">
                      <a:pos x="84" y="13"/>
                    </a:cxn>
                    <a:cxn ang="0">
                      <a:pos x="84" y="3"/>
                    </a:cxn>
                    <a:cxn ang="0">
                      <a:pos x="74" y="3"/>
                    </a:cxn>
                  </a:cxnLst>
                  <a:rect l="0" t="0" r="r" b="b"/>
                  <a:pathLst>
                    <a:path w="590" h="189">
                      <a:moveTo>
                        <a:pt x="71" y="3"/>
                      </a:moveTo>
                      <a:lnTo>
                        <a:pt x="57" y="20"/>
                      </a:lnTo>
                      <a:lnTo>
                        <a:pt x="51" y="27"/>
                      </a:lnTo>
                      <a:lnTo>
                        <a:pt x="37" y="33"/>
                      </a:lnTo>
                      <a:lnTo>
                        <a:pt x="27" y="33"/>
                      </a:lnTo>
                      <a:lnTo>
                        <a:pt x="27" y="37"/>
                      </a:lnTo>
                      <a:lnTo>
                        <a:pt x="14" y="37"/>
                      </a:lnTo>
                      <a:lnTo>
                        <a:pt x="0" y="37"/>
                      </a:lnTo>
                      <a:lnTo>
                        <a:pt x="0" y="44"/>
                      </a:lnTo>
                      <a:lnTo>
                        <a:pt x="4" y="50"/>
                      </a:lnTo>
                      <a:lnTo>
                        <a:pt x="14" y="47"/>
                      </a:lnTo>
                      <a:lnTo>
                        <a:pt x="14" y="50"/>
                      </a:lnTo>
                      <a:lnTo>
                        <a:pt x="14" y="50"/>
                      </a:lnTo>
                      <a:lnTo>
                        <a:pt x="20" y="50"/>
                      </a:lnTo>
                      <a:lnTo>
                        <a:pt x="31" y="54"/>
                      </a:lnTo>
                      <a:lnTo>
                        <a:pt x="44" y="50"/>
                      </a:lnTo>
                      <a:lnTo>
                        <a:pt x="61" y="47"/>
                      </a:lnTo>
                      <a:lnTo>
                        <a:pt x="74" y="64"/>
                      </a:lnTo>
                      <a:lnTo>
                        <a:pt x="74" y="64"/>
                      </a:lnTo>
                      <a:lnTo>
                        <a:pt x="88" y="71"/>
                      </a:lnTo>
                      <a:lnTo>
                        <a:pt x="95" y="78"/>
                      </a:lnTo>
                      <a:lnTo>
                        <a:pt x="95" y="81"/>
                      </a:lnTo>
                      <a:lnTo>
                        <a:pt x="101" y="84"/>
                      </a:lnTo>
                      <a:lnTo>
                        <a:pt x="101" y="88"/>
                      </a:lnTo>
                      <a:lnTo>
                        <a:pt x="128" y="105"/>
                      </a:lnTo>
                      <a:lnTo>
                        <a:pt x="152" y="125"/>
                      </a:lnTo>
                      <a:lnTo>
                        <a:pt x="152" y="128"/>
                      </a:lnTo>
                      <a:lnTo>
                        <a:pt x="162" y="132"/>
                      </a:lnTo>
                      <a:lnTo>
                        <a:pt x="189" y="145"/>
                      </a:lnTo>
                      <a:lnTo>
                        <a:pt x="229" y="166"/>
                      </a:lnTo>
                      <a:lnTo>
                        <a:pt x="246" y="169"/>
                      </a:lnTo>
                      <a:lnTo>
                        <a:pt x="250" y="172"/>
                      </a:lnTo>
                      <a:lnTo>
                        <a:pt x="263" y="176"/>
                      </a:lnTo>
                      <a:lnTo>
                        <a:pt x="270" y="176"/>
                      </a:lnTo>
                      <a:lnTo>
                        <a:pt x="270" y="172"/>
                      </a:lnTo>
                      <a:lnTo>
                        <a:pt x="283" y="179"/>
                      </a:lnTo>
                      <a:lnTo>
                        <a:pt x="297" y="182"/>
                      </a:lnTo>
                      <a:lnTo>
                        <a:pt x="304" y="182"/>
                      </a:lnTo>
                      <a:lnTo>
                        <a:pt x="304" y="186"/>
                      </a:lnTo>
                      <a:lnTo>
                        <a:pt x="314" y="182"/>
                      </a:lnTo>
                      <a:lnTo>
                        <a:pt x="320" y="189"/>
                      </a:lnTo>
                      <a:lnTo>
                        <a:pt x="331" y="189"/>
                      </a:lnTo>
                      <a:lnTo>
                        <a:pt x="337" y="182"/>
                      </a:lnTo>
                      <a:lnTo>
                        <a:pt x="341" y="189"/>
                      </a:lnTo>
                      <a:lnTo>
                        <a:pt x="347" y="186"/>
                      </a:lnTo>
                      <a:lnTo>
                        <a:pt x="351" y="189"/>
                      </a:lnTo>
                      <a:lnTo>
                        <a:pt x="398" y="179"/>
                      </a:lnTo>
                      <a:lnTo>
                        <a:pt x="411" y="176"/>
                      </a:lnTo>
                      <a:lnTo>
                        <a:pt x="425" y="169"/>
                      </a:lnTo>
                      <a:lnTo>
                        <a:pt x="425" y="169"/>
                      </a:lnTo>
                      <a:lnTo>
                        <a:pt x="428" y="166"/>
                      </a:lnTo>
                      <a:lnTo>
                        <a:pt x="442" y="162"/>
                      </a:lnTo>
                      <a:lnTo>
                        <a:pt x="462" y="152"/>
                      </a:lnTo>
                      <a:lnTo>
                        <a:pt x="506" y="128"/>
                      </a:lnTo>
                      <a:lnTo>
                        <a:pt x="546" y="91"/>
                      </a:lnTo>
                      <a:lnTo>
                        <a:pt x="550" y="88"/>
                      </a:lnTo>
                      <a:lnTo>
                        <a:pt x="553" y="88"/>
                      </a:lnTo>
                      <a:lnTo>
                        <a:pt x="570" y="98"/>
                      </a:lnTo>
                      <a:lnTo>
                        <a:pt x="577" y="105"/>
                      </a:lnTo>
                      <a:lnTo>
                        <a:pt x="587" y="101"/>
                      </a:lnTo>
                      <a:lnTo>
                        <a:pt x="587" y="101"/>
                      </a:lnTo>
                      <a:lnTo>
                        <a:pt x="590" y="98"/>
                      </a:lnTo>
                      <a:lnTo>
                        <a:pt x="587" y="84"/>
                      </a:lnTo>
                      <a:lnTo>
                        <a:pt x="556" y="71"/>
                      </a:lnTo>
                      <a:lnTo>
                        <a:pt x="556" y="67"/>
                      </a:lnTo>
                      <a:lnTo>
                        <a:pt x="543" y="54"/>
                      </a:lnTo>
                      <a:lnTo>
                        <a:pt x="533" y="33"/>
                      </a:lnTo>
                      <a:lnTo>
                        <a:pt x="526" y="33"/>
                      </a:lnTo>
                      <a:lnTo>
                        <a:pt x="523" y="30"/>
                      </a:lnTo>
                      <a:lnTo>
                        <a:pt x="523" y="27"/>
                      </a:lnTo>
                      <a:lnTo>
                        <a:pt x="519" y="27"/>
                      </a:lnTo>
                      <a:lnTo>
                        <a:pt x="519" y="33"/>
                      </a:lnTo>
                      <a:lnTo>
                        <a:pt x="523" y="50"/>
                      </a:lnTo>
                      <a:lnTo>
                        <a:pt x="529" y="64"/>
                      </a:lnTo>
                      <a:lnTo>
                        <a:pt x="529" y="67"/>
                      </a:lnTo>
                      <a:lnTo>
                        <a:pt x="543" y="78"/>
                      </a:lnTo>
                      <a:lnTo>
                        <a:pt x="516" y="101"/>
                      </a:lnTo>
                      <a:lnTo>
                        <a:pt x="509" y="105"/>
                      </a:lnTo>
                      <a:lnTo>
                        <a:pt x="499" y="115"/>
                      </a:lnTo>
                      <a:lnTo>
                        <a:pt x="489" y="118"/>
                      </a:lnTo>
                      <a:lnTo>
                        <a:pt x="475" y="128"/>
                      </a:lnTo>
                      <a:lnTo>
                        <a:pt x="469" y="132"/>
                      </a:lnTo>
                      <a:lnTo>
                        <a:pt x="469" y="132"/>
                      </a:lnTo>
                      <a:lnTo>
                        <a:pt x="418" y="159"/>
                      </a:lnTo>
                      <a:lnTo>
                        <a:pt x="361" y="169"/>
                      </a:lnTo>
                      <a:lnTo>
                        <a:pt x="331" y="169"/>
                      </a:lnTo>
                      <a:lnTo>
                        <a:pt x="324" y="169"/>
                      </a:lnTo>
                      <a:lnTo>
                        <a:pt x="307" y="169"/>
                      </a:lnTo>
                      <a:lnTo>
                        <a:pt x="277" y="162"/>
                      </a:lnTo>
                      <a:lnTo>
                        <a:pt x="240" y="152"/>
                      </a:lnTo>
                      <a:lnTo>
                        <a:pt x="209" y="138"/>
                      </a:lnTo>
                      <a:lnTo>
                        <a:pt x="196" y="135"/>
                      </a:lnTo>
                      <a:lnTo>
                        <a:pt x="175" y="122"/>
                      </a:lnTo>
                      <a:lnTo>
                        <a:pt x="172" y="122"/>
                      </a:lnTo>
                      <a:lnTo>
                        <a:pt x="172" y="118"/>
                      </a:lnTo>
                      <a:lnTo>
                        <a:pt x="162" y="111"/>
                      </a:lnTo>
                      <a:lnTo>
                        <a:pt x="152" y="111"/>
                      </a:lnTo>
                      <a:lnTo>
                        <a:pt x="148" y="105"/>
                      </a:lnTo>
                      <a:lnTo>
                        <a:pt x="132" y="91"/>
                      </a:lnTo>
                      <a:lnTo>
                        <a:pt x="125" y="91"/>
                      </a:lnTo>
                      <a:lnTo>
                        <a:pt x="128" y="88"/>
                      </a:lnTo>
                      <a:lnTo>
                        <a:pt x="101" y="67"/>
                      </a:lnTo>
                      <a:lnTo>
                        <a:pt x="101" y="67"/>
                      </a:lnTo>
                      <a:lnTo>
                        <a:pt x="88" y="57"/>
                      </a:lnTo>
                      <a:lnTo>
                        <a:pt x="88" y="54"/>
                      </a:lnTo>
                      <a:lnTo>
                        <a:pt x="81" y="54"/>
                      </a:lnTo>
                      <a:lnTo>
                        <a:pt x="78" y="47"/>
                      </a:lnTo>
                      <a:lnTo>
                        <a:pt x="74" y="47"/>
                      </a:lnTo>
                      <a:lnTo>
                        <a:pt x="71" y="40"/>
                      </a:lnTo>
                      <a:lnTo>
                        <a:pt x="78" y="27"/>
                      </a:lnTo>
                      <a:lnTo>
                        <a:pt x="84" y="20"/>
                      </a:lnTo>
                      <a:lnTo>
                        <a:pt x="81" y="20"/>
                      </a:lnTo>
                      <a:lnTo>
                        <a:pt x="81" y="13"/>
                      </a:lnTo>
                      <a:lnTo>
                        <a:pt x="84" y="13"/>
                      </a:lnTo>
                      <a:lnTo>
                        <a:pt x="88" y="13"/>
                      </a:lnTo>
                      <a:lnTo>
                        <a:pt x="84" y="3"/>
                      </a:lnTo>
                      <a:lnTo>
                        <a:pt x="78" y="0"/>
                      </a:lnTo>
                      <a:lnTo>
                        <a:pt x="74" y="3"/>
                      </a:lnTo>
                      <a:lnTo>
                        <a:pt x="71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4" name="Rectangle 117"/>
                <p:cNvSpPr>
                  <a:spLocks noChangeArrowheads="1"/>
                </p:cNvSpPr>
                <p:nvPr/>
              </p:nvSpPr>
              <p:spPr bwMode="auto">
                <a:xfrm>
                  <a:off x="10201" y="1802"/>
                  <a:ext cx="1" cy="4"/>
                </a:xfrm>
                <a:prstGeom prst="rect">
                  <a:avLst/>
                </a:prstGeom>
                <a:solidFill>
                  <a:srgbClr val="FFFFFF"/>
                </a:solidFill>
                <a:ln w="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5" name="Freeform 118"/>
                <p:cNvSpPr>
                  <a:spLocks/>
                </p:cNvSpPr>
                <p:nvPr/>
              </p:nvSpPr>
              <p:spPr bwMode="auto">
                <a:xfrm>
                  <a:off x="10245" y="1877"/>
                  <a:ext cx="74" cy="37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0" y="10"/>
                    </a:cxn>
                    <a:cxn ang="0">
                      <a:pos x="0" y="10"/>
                    </a:cxn>
                    <a:cxn ang="0">
                      <a:pos x="0" y="10"/>
                    </a:cxn>
                    <a:cxn ang="0">
                      <a:pos x="6" y="27"/>
                    </a:cxn>
                    <a:cxn ang="0">
                      <a:pos x="20" y="34"/>
                    </a:cxn>
                    <a:cxn ang="0">
                      <a:pos x="27" y="34"/>
                    </a:cxn>
                    <a:cxn ang="0">
                      <a:pos x="33" y="37"/>
                    </a:cxn>
                    <a:cxn ang="0">
                      <a:pos x="64" y="34"/>
                    </a:cxn>
                    <a:cxn ang="0">
                      <a:pos x="64" y="30"/>
                    </a:cxn>
                    <a:cxn ang="0">
                      <a:pos x="74" y="30"/>
                    </a:cxn>
                    <a:cxn ang="0">
                      <a:pos x="74" y="17"/>
                    </a:cxn>
                    <a:cxn ang="0">
                      <a:pos x="74" y="13"/>
                    </a:cxn>
                    <a:cxn ang="0">
                      <a:pos x="70" y="10"/>
                    </a:cxn>
                    <a:cxn ang="0">
                      <a:pos x="67" y="3"/>
                    </a:cxn>
                    <a:cxn ang="0">
                      <a:pos x="47" y="10"/>
                    </a:cxn>
                    <a:cxn ang="0">
                      <a:pos x="17" y="6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74" h="37">
                      <a:moveTo>
                        <a:pt x="0" y="6"/>
                      </a:move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6" y="27"/>
                      </a:lnTo>
                      <a:lnTo>
                        <a:pt x="20" y="34"/>
                      </a:lnTo>
                      <a:lnTo>
                        <a:pt x="27" y="34"/>
                      </a:lnTo>
                      <a:lnTo>
                        <a:pt x="33" y="37"/>
                      </a:lnTo>
                      <a:lnTo>
                        <a:pt x="64" y="34"/>
                      </a:lnTo>
                      <a:lnTo>
                        <a:pt x="64" y="30"/>
                      </a:lnTo>
                      <a:lnTo>
                        <a:pt x="74" y="30"/>
                      </a:lnTo>
                      <a:lnTo>
                        <a:pt x="74" y="17"/>
                      </a:lnTo>
                      <a:lnTo>
                        <a:pt x="74" y="13"/>
                      </a:lnTo>
                      <a:lnTo>
                        <a:pt x="70" y="10"/>
                      </a:lnTo>
                      <a:lnTo>
                        <a:pt x="67" y="3"/>
                      </a:lnTo>
                      <a:lnTo>
                        <a:pt x="47" y="10"/>
                      </a:lnTo>
                      <a:lnTo>
                        <a:pt x="17" y="6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6" name="Freeform 119"/>
                <p:cNvSpPr>
                  <a:spLocks/>
                </p:cNvSpPr>
                <p:nvPr/>
              </p:nvSpPr>
              <p:spPr bwMode="auto">
                <a:xfrm>
                  <a:off x="10255" y="1287"/>
                  <a:ext cx="121" cy="278"/>
                </a:xfrm>
                <a:custGeom>
                  <a:avLst/>
                  <a:gdLst/>
                  <a:ahLst/>
                  <a:cxnLst>
                    <a:cxn ang="0">
                      <a:pos x="10" y="268"/>
                    </a:cxn>
                    <a:cxn ang="0">
                      <a:pos x="13" y="241"/>
                    </a:cxn>
                    <a:cxn ang="0">
                      <a:pos x="10" y="214"/>
                    </a:cxn>
                    <a:cxn ang="0">
                      <a:pos x="10" y="204"/>
                    </a:cxn>
                    <a:cxn ang="0">
                      <a:pos x="23" y="214"/>
                    </a:cxn>
                    <a:cxn ang="0">
                      <a:pos x="40" y="221"/>
                    </a:cxn>
                    <a:cxn ang="0">
                      <a:pos x="54" y="224"/>
                    </a:cxn>
                    <a:cxn ang="0">
                      <a:pos x="64" y="221"/>
                    </a:cxn>
                    <a:cxn ang="0">
                      <a:pos x="71" y="214"/>
                    </a:cxn>
                    <a:cxn ang="0">
                      <a:pos x="74" y="204"/>
                    </a:cxn>
                    <a:cxn ang="0">
                      <a:pos x="77" y="193"/>
                    </a:cxn>
                    <a:cxn ang="0">
                      <a:pos x="77" y="183"/>
                    </a:cxn>
                    <a:cxn ang="0">
                      <a:pos x="77" y="177"/>
                    </a:cxn>
                    <a:cxn ang="0">
                      <a:pos x="77" y="170"/>
                    </a:cxn>
                    <a:cxn ang="0">
                      <a:pos x="74" y="160"/>
                    </a:cxn>
                    <a:cxn ang="0">
                      <a:pos x="74" y="156"/>
                    </a:cxn>
                    <a:cxn ang="0">
                      <a:pos x="71" y="149"/>
                    </a:cxn>
                    <a:cxn ang="0">
                      <a:pos x="67" y="146"/>
                    </a:cxn>
                    <a:cxn ang="0">
                      <a:pos x="60" y="143"/>
                    </a:cxn>
                    <a:cxn ang="0">
                      <a:pos x="50" y="139"/>
                    </a:cxn>
                    <a:cxn ang="0">
                      <a:pos x="47" y="139"/>
                    </a:cxn>
                    <a:cxn ang="0">
                      <a:pos x="40" y="139"/>
                    </a:cxn>
                    <a:cxn ang="0">
                      <a:pos x="34" y="139"/>
                    </a:cxn>
                    <a:cxn ang="0">
                      <a:pos x="30" y="143"/>
                    </a:cxn>
                    <a:cxn ang="0">
                      <a:pos x="23" y="146"/>
                    </a:cxn>
                    <a:cxn ang="0">
                      <a:pos x="20" y="149"/>
                    </a:cxn>
                    <a:cxn ang="0">
                      <a:pos x="13" y="156"/>
                    </a:cxn>
                    <a:cxn ang="0">
                      <a:pos x="7" y="166"/>
                    </a:cxn>
                    <a:cxn ang="0">
                      <a:pos x="0" y="153"/>
                    </a:cxn>
                    <a:cxn ang="0">
                      <a:pos x="3" y="129"/>
                    </a:cxn>
                    <a:cxn ang="0">
                      <a:pos x="3" y="17"/>
                    </a:cxn>
                    <a:cxn ang="0">
                      <a:pos x="7" y="4"/>
                    </a:cxn>
                    <a:cxn ang="0">
                      <a:pos x="20" y="4"/>
                    </a:cxn>
                    <a:cxn ang="0">
                      <a:pos x="37" y="17"/>
                    </a:cxn>
                    <a:cxn ang="0">
                      <a:pos x="57" y="51"/>
                    </a:cxn>
                    <a:cxn ang="0">
                      <a:pos x="101" y="105"/>
                    </a:cxn>
                    <a:cxn ang="0">
                      <a:pos x="121" y="160"/>
                    </a:cxn>
                    <a:cxn ang="0">
                      <a:pos x="114" y="187"/>
                    </a:cxn>
                    <a:cxn ang="0">
                      <a:pos x="30" y="278"/>
                    </a:cxn>
                  </a:cxnLst>
                  <a:rect l="0" t="0" r="r" b="b"/>
                  <a:pathLst>
                    <a:path w="121" h="278">
                      <a:moveTo>
                        <a:pt x="30" y="278"/>
                      </a:moveTo>
                      <a:lnTo>
                        <a:pt x="10" y="268"/>
                      </a:lnTo>
                      <a:lnTo>
                        <a:pt x="13" y="251"/>
                      </a:lnTo>
                      <a:lnTo>
                        <a:pt x="13" y="241"/>
                      </a:lnTo>
                      <a:lnTo>
                        <a:pt x="13" y="231"/>
                      </a:lnTo>
                      <a:lnTo>
                        <a:pt x="10" y="214"/>
                      </a:lnTo>
                      <a:lnTo>
                        <a:pt x="10" y="207"/>
                      </a:lnTo>
                      <a:lnTo>
                        <a:pt x="10" y="204"/>
                      </a:lnTo>
                      <a:lnTo>
                        <a:pt x="13" y="207"/>
                      </a:lnTo>
                      <a:lnTo>
                        <a:pt x="23" y="214"/>
                      </a:lnTo>
                      <a:lnTo>
                        <a:pt x="34" y="217"/>
                      </a:lnTo>
                      <a:lnTo>
                        <a:pt x="40" y="221"/>
                      </a:lnTo>
                      <a:lnTo>
                        <a:pt x="47" y="224"/>
                      </a:lnTo>
                      <a:lnTo>
                        <a:pt x="54" y="224"/>
                      </a:lnTo>
                      <a:lnTo>
                        <a:pt x="57" y="221"/>
                      </a:lnTo>
                      <a:lnTo>
                        <a:pt x="64" y="221"/>
                      </a:lnTo>
                      <a:lnTo>
                        <a:pt x="67" y="214"/>
                      </a:lnTo>
                      <a:lnTo>
                        <a:pt x="71" y="214"/>
                      </a:lnTo>
                      <a:lnTo>
                        <a:pt x="71" y="207"/>
                      </a:lnTo>
                      <a:lnTo>
                        <a:pt x="74" y="204"/>
                      </a:lnTo>
                      <a:lnTo>
                        <a:pt x="74" y="200"/>
                      </a:lnTo>
                      <a:lnTo>
                        <a:pt x="77" y="193"/>
                      </a:lnTo>
                      <a:lnTo>
                        <a:pt x="77" y="190"/>
                      </a:lnTo>
                      <a:lnTo>
                        <a:pt x="77" y="183"/>
                      </a:lnTo>
                      <a:lnTo>
                        <a:pt x="77" y="180"/>
                      </a:lnTo>
                      <a:lnTo>
                        <a:pt x="77" y="177"/>
                      </a:lnTo>
                      <a:lnTo>
                        <a:pt x="77" y="173"/>
                      </a:lnTo>
                      <a:lnTo>
                        <a:pt x="77" y="170"/>
                      </a:lnTo>
                      <a:lnTo>
                        <a:pt x="77" y="166"/>
                      </a:lnTo>
                      <a:lnTo>
                        <a:pt x="74" y="160"/>
                      </a:lnTo>
                      <a:lnTo>
                        <a:pt x="74" y="160"/>
                      </a:lnTo>
                      <a:lnTo>
                        <a:pt x="74" y="156"/>
                      </a:lnTo>
                      <a:lnTo>
                        <a:pt x="71" y="153"/>
                      </a:lnTo>
                      <a:lnTo>
                        <a:pt x="71" y="149"/>
                      </a:lnTo>
                      <a:lnTo>
                        <a:pt x="67" y="146"/>
                      </a:lnTo>
                      <a:lnTo>
                        <a:pt x="67" y="146"/>
                      </a:lnTo>
                      <a:lnTo>
                        <a:pt x="64" y="143"/>
                      </a:lnTo>
                      <a:lnTo>
                        <a:pt x="60" y="143"/>
                      </a:lnTo>
                      <a:lnTo>
                        <a:pt x="57" y="139"/>
                      </a:lnTo>
                      <a:lnTo>
                        <a:pt x="50" y="139"/>
                      </a:lnTo>
                      <a:lnTo>
                        <a:pt x="50" y="139"/>
                      </a:lnTo>
                      <a:lnTo>
                        <a:pt x="47" y="139"/>
                      </a:lnTo>
                      <a:lnTo>
                        <a:pt x="44" y="139"/>
                      </a:lnTo>
                      <a:lnTo>
                        <a:pt x="40" y="139"/>
                      </a:lnTo>
                      <a:lnTo>
                        <a:pt x="37" y="139"/>
                      </a:lnTo>
                      <a:lnTo>
                        <a:pt x="34" y="139"/>
                      </a:lnTo>
                      <a:lnTo>
                        <a:pt x="34" y="143"/>
                      </a:lnTo>
                      <a:lnTo>
                        <a:pt x="30" y="143"/>
                      </a:lnTo>
                      <a:lnTo>
                        <a:pt x="27" y="146"/>
                      </a:lnTo>
                      <a:lnTo>
                        <a:pt x="23" y="146"/>
                      </a:lnTo>
                      <a:lnTo>
                        <a:pt x="20" y="149"/>
                      </a:lnTo>
                      <a:lnTo>
                        <a:pt x="20" y="149"/>
                      </a:lnTo>
                      <a:lnTo>
                        <a:pt x="17" y="153"/>
                      </a:lnTo>
                      <a:lnTo>
                        <a:pt x="13" y="156"/>
                      </a:lnTo>
                      <a:lnTo>
                        <a:pt x="10" y="160"/>
                      </a:lnTo>
                      <a:lnTo>
                        <a:pt x="7" y="166"/>
                      </a:lnTo>
                      <a:lnTo>
                        <a:pt x="3" y="153"/>
                      </a:lnTo>
                      <a:lnTo>
                        <a:pt x="0" y="153"/>
                      </a:lnTo>
                      <a:lnTo>
                        <a:pt x="3" y="149"/>
                      </a:lnTo>
                      <a:lnTo>
                        <a:pt x="3" y="129"/>
                      </a:lnTo>
                      <a:lnTo>
                        <a:pt x="0" y="51"/>
                      </a:lnTo>
                      <a:lnTo>
                        <a:pt x="3" y="17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10" y="0"/>
                      </a:lnTo>
                      <a:lnTo>
                        <a:pt x="20" y="4"/>
                      </a:lnTo>
                      <a:lnTo>
                        <a:pt x="34" y="11"/>
                      </a:lnTo>
                      <a:lnTo>
                        <a:pt x="37" y="17"/>
                      </a:lnTo>
                      <a:lnTo>
                        <a:pt x="57" y="48"/>
                      </a:lnTo>
                      <a:lnTo>
                        <a:pt x="57" y="51"/>
                      </a:lnTo>
                      <a:lnTo>
                        <a:pt x="60" y="51"/>
                      </a:lnTo>
                      <a:lnTo>
                        <a:pt x="101" y="105"/>
                      </a:lnTo>
                      <a:lnTo>
                        <a:pt x="114" y="143"/>
                      </a:lnTo>
                      <a:lnTo>
                        <a:pt x="121" y="160"/>
                      </a:lnTo>
                      <a:lnTo>
                        <a:pt x="118" y="173"/>
                      </a:lnTo>
                      <a:lnTo>
                        <a:pt x="114" y="187"/>
                      </a:lnTo>
                      <a:lnTo>
                        <a:pt x="84" y="227"/>
                      </a:lnTo>
                      <a:lnTo>
                        <a:pt x="30" y="27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</p:grpSp>
      <p:sp>
        <p:nvSpPr>
          <p:cNvPr id="69" name="AutoShape 68"/>
          <p:cNvSpPr>
            <a:spLocks noChangeArrowheads="1"/>
          </p:cNvSpPr>
          <p:nvPr/>
        </p:nvSpPr>
        <p:spPr bwMode="auto">
          <a:xfrm>
            <a:off x="1763688" y="4437112"/>
            <a:ext cx="1215008" cy="906016"/>
          </a:xfrm>
          <a:prstGeom prst="wedgeEllipseCallout">
            <a:avLst>
              <a:gd name="adj1" fmla="val 46250"/>
              <a:gd name="adj2" fmla="val 58750"/>
            </a:avLst>
          </a:prstGeom>
          <a:noFill/>
          <a:ln w="9525">
            <a:solidFill>
              <a:srgbClr val="F0EFE0"/>
            </a:solidFill>
            <a:miter lim="800000"/>
            <a:headEnd/>
            <a:tailEnd/>
          </a:ln>
        </p:spPr>
        <p:txBody>
          <a:bodyPr lIns="0" tIns="0" rIns="0" bIns="0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rtl="0" eaLnBrk="0" hangingPunct="0"/>
            <a:r>
              <a:rPr kumimoji="0" lang="ar-SA" sz="1600" b="1" dirty="0">
                <a:ln w="50800"/>
                <a:solidFill>
                  <a:schemeClr val="bg1">
                    <a:shade val="50000"/>
                  </a:schemeClr>
                </a:solidFill>
                <a:latin typeface="MCS FREEDOM" pitchFamily="2" charset="-78"/>
                <a:cs typeface="Traditional Arabic" pitchFamily="2" charset="-78"/>
              </a:rPr>
              <a:t>أنا اسمي</a:t>
            </a:r>
            <a:endParaRPr kumimoji="0" lang="en-US" sz="1600" b="1" dirty="0">
              <a:ln w="50800"/>
              <a:solidFill>
                <a:schemeClr val="bg1">
                  <a:shade val="50000"/>
                </a:schemeClr>
              </a:solidFill>
              <a:latin typeface="MCS FREEDOM" pitchFamily="2" charset="-78"/>
              <a:cs typeface="Traditional Arabic" pitchFamily="2" charset="-78"/>
            </a:endParaRPr>
          </a:p>
          <a:p>
            <a:pPr algn="ctr" rtl="0" eaLnBrk="0" hangingPunct="0"/>
            <a:r>
              <a:rPr kumimoji="0" lang="ar-SA" sz="1600" b="1" dirty="0">
                <a:ln w="50800"/>
                <a:solidFill>
                  <a:schemeClr val="bg1">
                    <a:shade val="50000"/>
                  </a:schemeClr>
                </a:solidFill>
                <a:latin typeface="MCS FREEDOM" pitchFamily="2" charset="-78"/>
                <a:cs typeface="Traditional Arabic" pitchFamily="2" charset="-78"/>
              </a:rPr>
              <a:t>قمــر</a:t>
            </a:r>
            <a:endParaRPr kumimoji="0" lang="en-US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raditional Arabic" pitchFamily="2" charset="-78"/>
            </a:endParaRPr>
          </a:p>
        </p:txBody>
      </p:sp>
      <p:sp>
        <p:nvSpPr>
          <p:cNvPr id="70" name="AutoShape 48"/>
          <p:cNvSpPr>
            <a:spLocks noChangeArrowheads="1"/>
          </p:cNvSpPr>
          <p:nvPr/>
        </p:nvSpPr>
        <p:spPr bwMode="auto">
          <a:xfrm>
            <a:off x="6300192" y="4581128"/>
            <a:ext cx="1296144" cy="792088"/>
          </a:xfrm>
          <a:prstGeom prst="wedgeEllipseCallout">
            <a:avLst>
              <a:gd name="adj1" fmla="val -56116"/>
              <a:gd name="adj2" fmla="val 56667"/>
            </a:avLst>
          </a:prstGeom>
          <a:noFill/>
          <a:ln w="9525">
            <a:solidFill>
              <a:srgbClr val="F0EFE0"/>
            </a:solidFill>
            <a:miter lim="800000"/>
            <a:headEnd/>
            <a:tailEnd/>
          </a:ln>
        </p:spPr>
        <p:txBody>
          <a:bodyPr lIns="0" tIns="0" rIns="0" bIns="0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rtl="0" eaLnBrk="0" hangingPunct="0"/>
            <a:r>
              <a:rPr kumimoji="0" lang="ar-SA" sz="1600" b="1" dirty="0">
                <a:ln w="50800"/>
                <a:solidFill>
                  <a:schemeClr val="bg1">
                    <a:shade val="50000"/>
                  </a:schemeClr>
                </a:solidFill>
                <a:latin typeface="MCS FREEDOM" pitchFamily="2" charset="-78"/>
                <a:cs typeface="Traditional Arabic" pitchFamily="2" charset="-78"/>
              </a:rPr>
              <a:t>أنا اسمي</a:t>
            </a:r>
            <a:endParaRPr kumimoji="0" lang="en-US" sz="1600" b="1" dirty="0">
              <a:ln w="50800"/>
              <a:solidFill>
                <a:schemeClr val="bg1">
                  <a:shade val="50000"/>
                </a:schemeClr>
              </a:solidFill>
              <a:latin typeface="MCS FREEDOM" pitchFamily="2" charset="-78"/>
              <a:cs typeface="Traditional Arabic" pitchFamily="2" charset="-78"/>
            </a:endParaRPr>
          </a:p>
          <a:p>
            <a:pPr algn="ctr" rtl="0" eaLnBrk="0" hangingPunct="0"/>
            <a:r>
              <a:rPr kumimoji="0" lang="ar-SA" sz="1600" b="1" dirty="0">
                <a:ln w="50800"/>
                <a:solidFill>
                  <a:schemeClr val="bg1">
                    <a:shade val="50000"/>
                  </a:schemeClr>
                </a:solidFill>
                <a:latin typeface="MCS FREEDOM" pitchFamily="2" charset="-78"/>
                <a:cs typeface="Traditional Arabic" pitchFamily="2" charset="-78"/>
              </a:rPr>
              <a:t>شمــس</a:t>
            </a:r>
            <a:endParaRPr kumimoji="0" lang="en-US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raditional Arabic" pitchFamily="2" charset="-78"/>
            </a:endParaRPr>
          </a:p>
        </p:txBody>
      </p:sp>
      <p:sp>
        <p:nvSpPr>
          <p:cNvPr id="71" name="مربع نص 70"/>
          <p:cNvSpPr txBox="1"/>
          <p:nvPr/>
        </p:nvSpPr>
        <p:spPr>
          <a:xfrm>
            <a:off x="179512" y="6165304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إعداد: علياء هبرات</a:t>
            </a:r>
            <a:endParaRPr lang="ar-SA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 autoUpdateAnimBg="0"/>
      <p:bldP spid="7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9"/>
          <p:cNvSpPr txBox="1">
            <a:spLocks noChangeArrowheads="1"/>
          </p:cNvSpPr>
          <p:nvPr/>
        </p:nvSpPr>
        <p:spPr bwMode="auto">
          <a:xfrm>
            <a:off x="3491880" y="126876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>
                <a:cs typeface="Traditional Arabic" pitchFamily="2" charset="-78"/>
              </a:rPr>
              <a:t>كان يا مكان في قديم </a:t>
            </a:r>
            <a:r>
              <a:rPr lang="ar-SA" sz="2800" b="1" err="1">
                <a:cs typeface="Traditional Arabic" pitchFamily="2" charset="-78"/>
              </a:rPr>
              <a:t>الزمان </a:t>
            </a:r>
            <a:r>
              <a:rPr lang="ar-SA" sz="2800" b="1" smtClean="0">
                <a:cs typeface="Traditional Arabic" pitchFamily="2" charset="-78"/>
              </a:rPr>
              <a:t>...</a:t>
            </a:r>
            <a:endParaRPr lang="en-US" sz="2800" b="1" dirty="0">
              <a:cs typeface="Traditional Arabic" pitchFamily="2" charset="-78"/>
            </a:endParaRPr>
          </a:p>
        </p:txBody>
      </p:sp>
      <p:sp>
        <p:nvSpPr>
          <p:cNvPr id="7" name="Text Box 90"/>
          <p:cNvSpPr txBox="1">
            <a:spLocks noChangeArrowheads="1"/>
          </p:cNvSpPr>
          <p:nvPr/>
        </p:nvSpPr>
        <p:spPr bwMode="auto">
          <a:xfrm>
            <a:off x="4860032" y="1772816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>
                <a:cs typeface="Traditional Arabic" pitchFamily="2" charset="-78"/>
              </a:rPr>
              <a:t>كان هناك عائلة تدعى بال التعريف</a:t>
            </a:r>
            <a:endParaRPr lang="en-US" sz="2800" b="1" dirty="0">
              <a:cs typeface="Traditional Arabic" pitchFamily="2" charset="-78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1979712" y="2348880"/>
            <a:ext cx="6550025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Low">
              <a:spcBef>
                <a:spcPct val="5000"/>
              </a:spcBef>
            </a:pPr>
            <a:r>
              <a:rPr lang="ar-SA" sz="2800" b="1" dirty="0">
                <a:cs typeface="Traditional Arabic" pitchFamily="2" charset="-78"/>
              </a:rPr>
              <a:t>رزقت هذه العائلة بتوأم ذكور وكما نعلم يا أحباب أن التوائم </a:t>
            </a:r>
          </a:p>
          <a:p>
            <a:pPr algn="justLow">
              <a:spcBef>
                <a:spcPct val="5000"/>
              </a:spcBef>
            </a:pPr>
            <a:r>
              <a:rPr lang="ar-SA" sz="2800" b="1" dirty="0">
                <a:cs typeface="Traditional Arabic" pitchFamily="2" charset="-78"/>
              </a:rPr>
              <a:t>عادةً ما يكونا </a:t>
            </a:r>
            <a:r>
              <a:rPr lang="ar-SA" sz="2800" b="1" dirty="0" err="1">
                <a:cs typeface="Traditional Arabic" pitchFamily="2" charset="-78"/>
              </a:rPr>
              <a:t>متشابهين  </a:t>
            </a:r>
            <a:r>
              <a:rPr lang="ar-SA" sz="2800" b="1" dirty="0">
                <a:cs typeface="Traditional Arabic" pitchFamily="2" charset="-78"/>
              </a:rPr>
              <a:t>، وأطلقوا عليهم اسمين جملين</a:t>
            </a:r>
          </a:p>
        </p:txBody>
      </p:sp>
      <p:sp>
        <p:nvSpPr>
          <p:cNvPr id="9" name="Text Box 91"/>
          <p:cNvSpPr txBox="1">
            <a:spLocks noChangeArrowheads="1"/>
          </p:cNvSpPr>
          <p:nvPr/>
        </p:nvSpPr>
        <p:spPr bwMode="auto">
          <a:xfrm>
            <a:off x="5796136" y="3573016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>
                <a:cs typeface="Traditional Arabic" pitchFamily="2" charset="-78"/>
              </a:rPr>
              <a:t>فسموا </a:t>
            </a:r>
            <a:r>
              <a:rPr lang="ar-SA" sz="2800" b="1" dirty="0" err="1">
                <a:cs typeface="Traditional Arabic" pitchFamily="2" charset="-78"/>
              </a:rPr>
              <a:t>الأول  </a:t>
            </a:r>
            <a:r>
              <a:rPr lang="ar-SA" sz="2800" b="1" dirty="0">
                <a:solidFill>
                  <a:srgbClr val="FFFF00"/>
                </a:solidFill>
                <a:cs typeface="Traditional Arabic" pitchFamily="2" charset="-78"/>
              </a:rPr>
              <a:t>( </a:t>
            </a:r>
            <a:r>
              <a:rPr lang="ar-SA" sz="2800" b="1" dirty="0" err="1">
                <a:solidFill>
                  <a:srgbClr val="FFFF00"/>
                </a:solidFill>
                <a:cs typeface="Traditional Arabic" pitchFamily="2" charset="-78"/>
              </a:rPr>
              <a:t>شمس )</a:t>
            </a:r>
            <a:endParaRPr lang="en-US" sz="2800" b="1" dirty="0">
              <a:solidFill>
                <a:srgbClr val="FFFF00"/>
              </a:solidFill>
              <a:cs typeface="Traditional Arabic" pitchFamily="2" charset="-78"/>
            </a:endParaRPr>
          </a:p>
        </p:txBody>
      </p:sp>
      <p:sp>
        <p:nvSpPr>
          <p:cNvPr id="10" name="Text Box 92"/>
          <p:cNvSpPr txBox="1">
            <a:spLocks noChangeArrowheads="1"/>
          </p:cNvSpPr>
          <p:nvPr/>
        </p:nvSpPr>
        <p:spPr bwMode="auto">
          <a:xfrm>
            <a:off x="5652120" y="4221088"/>
            <a:ext cx="2644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>
                <a:cs typeface="Traditional Arabic" pitchFamily="2" charset="-78"/>
              </a:rPr>
              <a:t>وسموا  </a:t>
            </a:r>
            <a:r>
              <a:rPr lang="ar-SA" sz="2800" b="1" dirty="0" err="1">
                <a:cs typeface="Traditional Arabic" pitchFamily="2" charset="-78"/>
              </a:rPr>
              <a:t>الثاني  </a:t>
            </a:r>
            <a:r>
              <a:rPr lang="ar-SA" sz="2800" b="1" dirty="0">
                <a:solidFill>
                  <a:srgbClr val="64DFE8"/>
                </a:solidFill>
                <a:cs typeface="Traditional Arabic" pitchFamily="2" charset="-78"/>
              </a:rPr>
              <a:t>( </a:t>
            </a:r>
            <a:r>
              <a:rPr lang="ar-SA" sz="2800" b="1" dirty="0" err="1">
                <a:solidFill>
                  <a:srgbClr val="64DFE8"/>
                </a:solidFill>
                <a:cs typeface="Traditional Arabic" pitchFamily="2" charset="-78"/>
              </a:rPr>
              <a:t>قمـر )</a:t>
            </a:r>
            <a:endParaRPr lang="en-US" sz="2800" b="1" dirty="0">
              <a:solidFill>
                <a:srgbClr val="64DFE8"/>
              </a:solidFill>
              <a:cs typeface="Traditional Arabic" pitchFamily="2" charset="-78"/>
            </a:endParaRPr>
          </a:p>
        </p:txBody>
      </p:sp>
      <p:grpSp>
        <p:nvGrpSpPr>
          <p:cNvPr id="11" name="Group 122"/>
          <p:cNvGrpSpPr>
            <a:grpSpLocks/>
          </p:cNvGrpSpPr>
          <p:nvPr/>
        </p:nvGrpSpPr>
        <p:grpSpPr bwMode="auto">
          <a:xfrm>
            <a:off x="755576" y="4509120"/>
            <a:ext cx="3516313" cy="2122488"/>
            <a:chOff x="1764" y="864"/>
            <a:chExt cx="2215" cy="1337"/>
          </a:xfrm>
        </p:grpSpPr>
        <p:grpSp>
          <p:nvGrpSpPr>
            <p:cNvPr id="12" name="Group 120"/>
            <p:cNvGrpSpPr>
              <a:grpSpLocks/>
            </p:cNvGrpSpPr>
            <p:nvPr/>
          </p:nvGrpSpPr>
          <p:grpSpPr bwMode="auto">
            <a:xfrm>
              <a:off x="1764" y="867"/>
              <a:ext cx="715" cy="1334"/>
              <a:chOff x="1764" y="867"/>
              <a:chExt cx="715" cy="1334"/>
            </a:xfrm>
          </p:grpSpPr>
          <p:grpSp>
            <p:nvGrpSpPr>
              <p:cNvPr id="48" name="Group 87"/>
              <p:cNvGrpSpPr>
                <a:grpSpLocks/>
              </p:cNvGrpSpPr>
              <p:nvPr/>
            </p:nvGrpSpPr>
            <p:grpSpPr bwMode="auto">
              <a:xfrm>
                <a:off x="1764" y="867"/>
                <a:ext cx="715" cy="1334"/>
                <a:chOff x="1284" y="1299"/>
                <a:chExt cx="715" cy="1334"/>
              </a:xfrm>
            </p:grpSpPr>
            <p:sp>
              <p:nvSpPr>
                <p:cNvPr id="58" name="Oval 51"/>
                <p:cNvSpPr>
                  <a:spLocks noChangeArrowheads="1"/>
                </p:cNvSpPr>
                <p:nvPr/>
              </p:nvSpPr>
              <p:spPr bwMode="auto">
                <a:xfrm>
                  <a:off x="1284" y="2180"/>
                  <a:ext cx="68" cy="66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9" name="Oval 52"/>
                <p:cNvSpPr>
                  <a:spLocks noChangeArrowheads="1"/>
                </p:cNvSpPr>
                <p:nvPr/>
              </p:nvSpPr>
              <p:spPr bwMode="auto">
                <a:xfrm>
                  <a:off x="1931" y="2180"/>
                  <a:ext cx="68" cy="66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60" name="Group 54"/>
                <p:cNvGrpSpPr>
                  <a:grpSpLocks/>
                </p:cNvGrpSpPr>
                <p:nvPr/>
              </p:nvGrpSpPr>
              <p:grpSpPr bwMode="auto">
                <a:xfrm>
                  <a:off x="1419" y="1306"/>
                  <a:ext cx="440" cy="506"/>
                  <a:chOff x="7112" y="1009"/>
                  <a:chExt cx="1683" cy="1898"/>
                </a:xfrm>
              </p:grpSpPr>
              <p:sp>
                <p:nvSpPr>
                  <p:cNvPr id="72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7860" y="2547"/>
                    <a:ext cx="187" cy="36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73" name="AutoShape 56"/>
                  <p:cNvSpPr>
                    <a:spLocks noChangeArrowheads="1"/>
                  </p:cNvSpPr>
                  <p:nvPr/>
                </p:nvSpPr>
                <p:spPr bwMode="auto">
                  <a:xfrm>
                    <a:off x="7112" y="1009"/>
                    <a:ext cx="1683" cy="1620"/>
                  </a:xfrm>
                  <a:prstGeom prst="smileyFace">
                    <a:avLst>
                      <a:gd name="adj" fmla="val 4653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61" name="Group 57"/>
                <p:cNvGrpSpPr>
                  <a:grpSpLocks/>
                </p:cNvGrpSpPr>
                <p:nvPr/>
              </p:nvGrpSpPr>
              <p:grpSpPr bwMode="auto">
                <a:xfrm>
                  <a:off x="1684" y="2531"/>
                  <a:ext cx="98" cy="102"/>
                  <a:chOff x="9535" y="5411"/>
                  <a:chExt cx="374" cy="384"/>
                </a:xfrm>
              </p:grpSpPr>
              <p:sp>
                <p:nvSpPr>
                  <p:cNvPr id="70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9567" y="5411"/>
                    <a:ext cx="74" cy="360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7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9535" y="5615"/>
                    <a:ext cx="374" cy="180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62" name="Group 60"/>
                <p:cNvGrpSpPr>
                  <a:grpSpLocks/>
                </p:cNvGrpSpPr>
                <p:nvPr/>
              </p:nvGrpSpPr>
              <p:grpSpPr bwMode="auto">
                <a:xfrm flipH="1">
                  <a:off x="1489" y="2531"/>
                  <a:ext cx="98" cy="102"/>
                  <a:chOff x="9535" y="5411"/>
                  <a:chExt cx="374" cy="384"/>
                </a:xfrm>
              </p:grpSpPr>
              <p:sp>
                <p:nvSpPr>
                  <p:cNvPr id="68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9567" y="5411"/>
                    <a:ext cx="74" cy="360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69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9535" y="5615"/>
                    <a:ext cx="374" cy="180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63" name="Group 63"/>
                <p:cNvGrpSpPr>
                  <a:grpSpLocks/>
                </p:cNvGrpSpPr>
                <p:nvPr/>
              </p:nvGrpSpPr>
              <p:grpSpPr bwMode="auto">
                <a:xfrm>
                  <a:off x="1318" y="1778"/>
                  <a:ext cx="647" cy="771"/>
                  <a:chOff x="6724" y="2781"/>
                  <a:chExt cx="2479" cy="2896"/>
                </a:xfrm>
              </p:grpSpPr>
              <p:sp>
                <p:nvSpPr>
                  <p:cNvPr id="65" name="AutoShape 64"/>
                  <p:cNvSpPr>
                    <a:spLocks noChangeArrowheads="1"/>
                  </p:cNvSpPr>
                  <p:nvPr/>
                </p:nvSpPr>
                <p:spPr bwMode="auto">
                  <a:xfrm rot="723605">
                    <a:off x="6724" y="2781"/>
                    <a:ext cx="748" cy="1620"/>
                  </a:xfrm>
                  <a:prstGeom prst="parallelogram">
                    <a:avLst>
                      <a:gd name="adj" fmla="val 48528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66" name="AutoShape 65"/>
                  <p:cNvSpPr>
                    <a:spLocks noChangeArrowheads="1"/>
                  </p:cNvSpPr>
                  <p:nvPr/>
                </p:nvSpPr>
                <p:spPr bwMode="auto">
                  <a:xfrm rot="20876395" flipH="1">
                    <a:off x="8455" y="2785"/>
                    <a:ext cx="748" cy="1620"/>
                  </a:xfrm>
                  <a:prstGeom prst="parallelogram">
                    <a:avLst>
                      <a:gd name="adj" fmla="val 48528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67" name="AutoShape 66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28" y="2797"/>
                    <a:ext cx="1870" cy="2880"/>
                  </a:xfrm>
                  <a:custGeom>
                    <a:avLst/>
                    <a:gdLst>
                      <a:gd name="G0" fmla="+- 2639 0 0"/>
                      <a:gd name="G1" fmla="+- 21600 0 2639"/>
                      <a:gd name="G2" fmla="*/ 2639 1 2"/>
                      <a:gd name="G3" fmla="+- 21600 0 G2"/>
                      <a:gd name="G4" fmla="+/ 2639 21600 2"/>
                      <a:gd name="G5" fmla="+/ G1 0 2"/>
                      <a:gd name="G6" fmla="*/ 21600 21600 2639"/>
                      <a:gd name="G7" fmla="*/ G6 1 2"/>
                      <a:gd name="G8" fmla="+- 21600 0 G7"/>
                      <a:gd name="G9" fmla="*/ 21600 1 2"/>
                      <a:gd name="G10" fmla="+- 2639 0 G9"/>
                      <a:gd name="G11" fmla="?: G10 G8 0"/>
                      <a:gd name="G12" fmla="?: G10 G7 21600"/>
                      <a:gd name="T0" fmla="*/ 20280 w 21600"/>
                      <a:gd name="T1" fmla="*/ 10800 h 21600"/>
                      <a:gd name="T2" fmla="*/ 10800 w 21600"/>
                      <a:gd name="T3" fmla="*/ 21600 h 21600"/>
                      <a:gd name="T4" fmla="*/ 1320 w 21600"/>
                      <a:gd name="T5" fmla="*/ 10800 h 21600"/>
                      <a:gd name="T6" fmla="*/ 10800 w 21600"/>
                      <a:gd name="T7" fmla="*/ 0 h 21600"/>
                      <a:gd name="T8" fmla="*/ 3120 w 21600"/>
                      <a:gd name="T9" fmla="*/ 3120 h 21600"/>
                      <a:gd name="T10" fmla="*/ 18480 w 21600"/>
                      <a:gd name="T11" fmla="*/ 1848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39" y="21600"/>
                        </a:lnTo>
                        <a:lnTo>
                          <a:pt x="1896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64" name="AutoShape 67"/>
                <p:cNvSpPr>
                  <a:spLocks noChangeArrowheads="1"/>
                </p:cNvSpPr>
                <p:nvPr/>
              </p:nvSpPr>
              <p:spPr bwMode="auto">
                <a:xfrm>
                  <a:off x="1468" y="1299"/>
                  <a:ext cx="342" cy="96"/>
                </a:xfrm>
                <a:prstGeom prst="flowChartMagneticDisk">
                  <a:avLst/>
                </a:prstGeom>
                <a:solidFill>
                  <a:srgbClr val="64DFE8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49" name="Group 94"/>
              <p:cNvGrpSpPr>
                <a:grpSpLocks/>
              </p:cNvGrpSpPr>
              <p:nvPr/>
            </p:nvGrpSpPr>
            <p:grpSpPr bwMode="auto">
              <a:xfrm flipH="1">
                <a:off x="2016" y="1584"/>
                <a:ext cx="192" cy="240"/>
                <a:chOff x="6083" y="1311"/>
                <a:chExt cx="3772" cy="4205"/>
              </a:xfrm>
            </p:grpSpPr>
            <p:sp>
              <p:nvSpPr>
                <p:cNvPr id="50" name="Freeform 95"/>
                <p:cNvSpPr>
                  <a:spLocks/>
                </p:cNvSpPr>
                <p:nvPr/>
              </p:nvSpPr>
              <p:spPr bwMode="auto">
                <a:xfrm>
                  <a:off x="6083" y="1311"/>
                  <a:ext cx="3772" cy="4205"/>
                </a:xfrm>
                <a:custGeom>
                  <a:avLst/>
                  <a:gdLst/>
                  <a:ahLst/>
                  <a:cxnLst>
                    <a:cxn ang="0">
                      <a:pos x="158" y="3606"/>
                    </a:cxn>
                    <a:cxn ang="0">
                      <a:pos x="421" y="3826"/>
                    </a:cxn>
                    <a:cxn ang="0">
                      <a:pos x="721" y="3999"/>
                    </a:cxn>
                    <a:cxn ang="0">
                      <a:pos x="1048" y="4121"/>
                    </a:cxn>
                    <a:cxn ang="0">
                      <a:pos x="1399" y="4192"/>
                    </a:cxn>
                    <a:cxn ang="0">
                      <a:pos x="1753" y="4202"/>
                    </a:cxn>
                    <a:cxn ang="0">
                      <a:pos x="2070" y="4161"/>
                    </a:cxn>
                    <a:cxn ang="0">
                      <a:pos x="2373" y="4077"/>
                    </a:cxn>
                    <a:cxn ang="0">
                      <a:pos x="2656" y="3951"/>
                    </a:cxn>
                    <a:cxn ang="0">
                      <a:pos x="2916" y="3789"/>
                    </a:cxn>
                    <a:cxn ang="0">
                      <a:pos x="3148" y="3589"/>
                    </a:cxn>
                    <a:cxn ang="0">
                      <a:pos x="3347" y="3362"/>
                    </a:cxn>
                    <a:cxn ang="0">
                      <a:pos x="3513" y="3105"/>
                    </a:cxn>
                    <a:cxn ang="0">
                      <a:pos x="3641" y="2827"/>
                    </a:cxn>
                    <a:cxn ang="0">
                      <a:pos x="3728" y="2526"/>
                    </a:cxn>
                    <a:cxn ang="0">
                      <a:pos x="3769" y="2211"/>
                    </a:cxn>
                    <a:cxn ang="0">
                      <a:pos x="3759" y="1889"/>
                    </a:cxn>
                    <a:cxn ang="0">
                      <a:pos x="3705" y="1578"/>
                    </a:cxn>
                    <a:cxn ang="0">
                      <a:pos x="3604" y="1283"/>
                    </a:cxn>
                    <a:cxn ang="0">
                      <a:pos x="3462" y="1012"/>
                    </a:cxn>
                    <a:cxn ang="0">
                      <a:pos x="3283" y="765"/>
                    </a:cxn>
                    <a:cxn ang="0">
                      <a:pos x="3074" y="545"/>
                    </a:cxn>
                    <a:cxn ang="0">
                      <a:pos x="2832" y="359"/>
                    </a:cxn>
                    <a:cxn ang="0">
                      <a:pos x="2565" y="206"/>
                    </a:cxn>
                    <a:cxn ang="0">
                      <a:pos x="2275" y="95"/>
                    </a:cxn>
                    <a:cxn ang="0">
                      <a:pos x="1965" y="23"/>
                    </a:cxn>
                    <a:cxn ang="0">
                      <a:pos x="1645" y="0"/>
                    </a:cxn>
                    <a:cxn ang="0">
                      <a:pos x="1338" y="20"/>
                    </a:cxn>
                    <a:cxn ang="0">
                      <a:pos x="1045" y="84"/>
                    </a:cxn>
                    <a:cxn ang="0">
                      <a:pos x="947" y="145"/>
                    </a:cxn>
                    <a:cxn ang="0">
                      <a:pos x="1183" y="186"/>
                    </a:cxn>
                    <a:cxn ang="0">
                      <a:pos x="1392" y="271"/>
                    </a:cxn>
                    <a:cxn ang="0">
                      <a:pos x="1574" y="396"/>
                    </a:cxn>
                    <a:cxn ang="0">
                      <a:pos x="1854" y="718"/>
                    </a:cxn>
                    <a:cxn ang="0">
                      <a:pos x="2019" y="1080"/>
                    </a:cxn>
                    <a:cxn ang="0">
                      <a:pos x="2076" y="1402"/>
                    </a:cxn>
                    <a:cxn ang="0">
                      <a:pos x="2063" y="1523"/>
                    </a:cxn>
                    <a:cxn ang="0">
                      <a:pos x="2002" y="1662"/>
                    </a:cxn>
                    <a:cxn ang="0">
                      <a:pos x="1797" y="2035"/>
                    </a:cxn>
                    <a:cxn ang="0">
                      <a:pos x="1736" y="2197"/>
                    </a:cxn>
                    <a:cxn ang="0">
                      <a:pos x="1753" y="2302"/>
                    </a:cxn>
                    <a:cxn ang="0">
                      <a:pos x="1803" y="2323"/>
                    </a:cxn>
                    <a:cxn ang="0">
                      <a:pos x="1894" y="2333"/>
                    </a:cxn>
                    <a:cxn ang="0">
                      <a:pos x="2023" y="2343"/>
                    </a:cxn>
                    <a:cxn ang="0">
                      <a:pos x="2114" y="2377"/>
                    </a:cxn>
                    <a:cxn ang="0">
                      <a:pos x="2093" y="2549"/>
                    </a:cxn>
                    <a:cxn ang="0">
                      <a:pos x="2002" y="2627"/>
                    </a:cxn>
                    <a:cxn ang="0">
                      <a:pos x="1921" y="2627"/>
                    </a:cxn>
                    <a:cxn ang="0">
                      <a:pos x="1871" y="2651"/>
                    </a:cxn>
                    <a:cxn ang="0">
                      <a:pos x="1857" y="2726"/>
                    </a:cxn>
                    <a:cxn ang="0">
                      <a:pos x="1905" y="2834"/>
                    </a:cxn>
                    <a:cxn ang="0">
                      <a:pos x="1894" y="2841"/>
                    </a:cxn>
                    <a:cxn ang="0">
                      <a:pos x="1810" y="2841"/>
                    </a:cxn>
                    <a:cxn ang="0">
                      <a:pos x="1760" y="2868"/>
                    </a:cxn>
                    <a:cxn ang="0">
                      <a:pos x="1746" y="2952"/>
                    </a:cxn>
                    <a:cxn ang="0">
                      <a:pos x="1773" y="3061"/>
                    </a:cxn>
                    <a:cxn ang="0">
                      <a:pos x="1699" y="3142"/>
                    </a:cxn>
                    <a:cxn ang="0">
                      <a:pos x="1581" y="3223"/>
                    </a:cxn>
                    <a:cxn ang="0">
                      <a:pos x="1311" y="3352"/>
                    </a:cxn>
                    <a:cxn ang="0">
                      <a:pos x="917" y="3467"/>
                    </a:cxn>
                    <a:cxn ang="0">
                      <a:pos x="495" y="3518"/>
                    </a:cxn>
                    <a:cxn ang="0">
                      <a:pos x="111" y="3477"/>
                    </a:cxn>
                  </a:cxnLst>
                  <a:rect l="0" t="0" r="r" b="b"/>
                  <a:pathLst>
                    <a:path w="3772" h="4205">
                      <a:moveTo>
                        <a:pt x="0" y="3440"/>
                      </a:moveTo>
                      <a:lnTo>
                        <a:pt x="77" y="3525"/>
                      </a:lnTo>
                      <a:lnTo>
                        <a:pt x="158" y="3606"/>
                      </a:lnTo>
                      <a:lnTo>
                        <a:pt x="243" y="3684"/>
                      </a:lnTo>
                      <a:lnTo>
                        <a:pt x="330" y="3755"/>
                      </a:lnTo>
                      <a:lnTo>
                        <a:pt x="421" y="3826"/>
                      </a:lnTo>
                      <a:lnTo>
                        <a:pt x="519" y="3887"/>
                      </a:lnTo>
                      <a:lnTo>
                        <a:pt x="617" y="3945"/>
                      </a:lnTo>
                      <a:lnTo>
                        <a:pt x="721" y="3999"/>
                      </a:lnTo>
                      <a:lnTo>
                        <a:pt x="826" y="4046"/>
                      </a:lnTo>
                      <a:lnTo>
                        <a:pt x="937" y="4087"/>
                      </a:lnTo>
                      <a:lnTo>
                        <a:pt x="1048" y="4121"/>
                      </a:lnTo>
                      <a:lnTo>
                        <a:pt x="1163" y="4151"/>
                      </a:lnTo>
                      <a:lnTo>
                        <a:pt x="1281" y="4175"/>
                      </a:lnTo>
                      <a:lnTo>
                        <a:pt x="1399" y="4192"/>
                      </a:lnTo>
                      <a:lnTo>
                        <a:pt x="1520" y="4202"/>
                      </a:lnTo>
                      <a:lnTo>
                        <a:pt x="1645" y="4205"/>
                      </a:lnTo>
                      <a:lnTo>
                        <a:pt x="1753" y="4202"/>
                      </a:lnTo>
                      <a:lnTo>
                        <a:pt x="1861" y="4195"/>
                      </a:lnTo>
                      <a:lnTo>
                        <a:pt x="1965" y="4182"/>
                      </a:lnTo>
                      <a:lnTo>
                        <a:pt x="2070" y="4161"/>
                      </a:lnTo>
                      <a:lnTo>
                        <a:pt x="2174" y="4138"/>
                      </a:lnTo>
                      <a:lnTo>
                        <a:pt x="2275" y="4110"/>
                      </a:lnTo>
                      <a:lnTo>
                        <a:pt x="2373" y="4077"/>
                      </a:lnTo>
                      <a:lnTo>
                        <a:pt x="2471" y="4039"/>
                      </a:lnTo>
                      <a:lnTo>
                        <a:pt x="2565" y="3999"/>
                      </a:lnTo>
                      <a:lnTo>
                        <a:pt x="2656" y="3951"/>
                      </a:lnTo>
                      <a:lnTo>
                        <a:pt x="2744" y="3901"/>
                      </a:lnTo>
                      <a:lnTo>
                        <a:pt x="2832" y="3846"/>
                      </a:lnTo>
                      <a:lnTo>
                        <a:pt x="2916" y="3789"/>
                      </a:lnTo>
                      <a:lnTo>
                        <a:pt x="2997" y="3724"/>
                      </a:lnTo>
                      <a:lnTo>
                        <a:pt x="3074" y="3660"/>
                      </a:lnTo>
                      <a:lnTo>
                        <a:pt x="3148" y="3589"/>
                      </a:lnTo>
                      <a:lnTo>
                        <a:pt x="3216" y="3518"/>
                      </a:lnTo>
                      <a:lnTo>
                        <a:pt x="3283" y="3440"/>
                      </a:lnTo>
                      <a:lnTo>
                        <a:pt x="3347" y="3362"/>
                      </a:lnTo>
                      <a:lnTo>
                        <a:pt x="3408" y="3277"/>
                      </a:lnTo>
                      <a:lnTo>
                        <a:pt x="3462" y="3193"/>
                      </a:lnTo>
                      <a:lnTo>
                        <a:pt x="3513" y="3105"/>
                      </a:lnTo>
                      <a:lnTo>
                        <a:pt x="3560" y="3013"/>
                      </a:lnTo>
                      <a:lnTo>
                        <a:pt x="3604" y="2922"/>
                      </a:lnTo>
                      <a:lnTo>
                        <a:pt x="3641" y="2827"/>
                      </a:lnTo>
                      <a:lnTo>
                        <a:pt x="3674" y="2729"/>
                      </a:lnTo>
                      <a:lnTo>
                        <a:pt x="3705" y="2627"/>
                      </a:lnTo>
                      <a:lnTo>
                        <a:pt x="3728" y="2526"/>
                      </a:lnTo>
                      <a:lnTo>
                        <a:pt x="3745" y="2424"/>
                      </a:lnTo>
                      <a:lnTo>
                        <a:pt x="3759" y="2316"/>
                      </a:lnTo>
                      <a:lnTo>
                        <a:pt x="3769" y="2211"/>
                      </a:lnTo>
                      <a:lnTo>
                        <a:pt x="3772" y="2103"/>
                      </a:lnTo>
                      <a:lnTo>
                        <a:pt x="3769" y="1994"/>
                      </a:lnTo>
                      <a:lnTo>
                        <a:pt x="3759" y="1889"/>
                      </a:lnTo>
                      <a:lnTo>
                        <a:pt x="3745" y="1784"/>
                      </a:lnTo>
                      <a:lnTo>
                        <a:pt x="3728" y="1679"/>
                      </a:lnTo>
                      <a:lnTo>
                        <a:pt x="3705" y="1578"/>
                      </a:lnTo>
                      <a:lnTo>
                        <a:pt x="3674" y="1479"/>
                      </a:lnTo>
                      <a:lnTo>
                        <a:pt x="3641" y="1381"/>
                      </a:lnTo>
                      <a:lnTo>
                        <a:pt x="3604" y="1283"/>
                      </a:lnTo>
                      <a:lnTo>
                        <a:pt x="3560" y="1192"/>
                      </a:lnTo>
                      <a:lnTo>
                        <a:pt x="3513" y="1100"/>
                      </a:lnTo>
                      <a:lnTo>
                        <a:pt x="3462" y="1012"/>
                      </a:lnTo>
                      <a:lnTo>
                        <a:pt x="3408" y="928"/>
                      </a:lnTo>
                      <a:lnTo>
                        <a:pt x="3347" y="843"/>
                      </a:lnTo>
                      <a:lnTo>
                        <a:pt x="3283" y="765"/>
                      </a:lnTo>
                      <a:lnTo>
                        <a:pt x="3216" y="687"/>
                      </a:lnTo>
                      <a:lnTo>
                        <a:pt x="3148" y="616"/>
                      </a:lnTo>
                      <a:lnTo>
                        <a:pt x="3074" y="545"/>
                      </a:lnTo>
                      <a:lnTo>
                        <a:pt x="2997" y="481"/>
                      </a:lnTo>
                      <a:lnTo>
                        <a:pt x="2916" y="416"/>
                      </a:lnTo>
                      <a:lnTo>
                        <a:pt x="2832" y="359"/>
                      </a:lnTo>
                      <a:lnTo>
                        <a:pt x="2744" y="304"/>
                      </a:lnTo>
                      <a:lnTo>
                        <a:pt x="2656" y="254"/>
                      </a:lnTo>
                      <a:lnTo>
                        <a:pt x="2565" y="206"/>
                      </a:lnTo>
                      <a:lnTo>
                        <a:pt x="2471" y="166"/>
                      </a:lnTo>
                      <a:lnTo>
                        <a:pt x="2373" y="128"/>
                      </a:lnTo>
                      <a:lnTo>
                        <a:pt x="2275" y="95"/>
                      </a:lnTo>
                      <a:lnTo>
                        <a:pt x="2174" y="67"/>
                      </a:lnTo>
                      <a:lnTo>
                        <a:pt x="2070" y="44"/>
                      </a:lnTo>
                      <a:lnTo>
                        <a:pt x="1965" y="23"/>
                      </a:lnTo>
                      <a:lnTo>
                        <a:pt x="1861" y="10"/>
                      </a:lnTo>
                      <a:lnTo>
                        <a:pt x="1753" y="3"/>
                      </a:lnTo>
                      <a:lnTo>
                        <a:pt x="1645" y="0"/>
                      </a:lnTo>
                      <a:lnTo>
                        <a:pt x="1540" y="3"/>
                      </a:lnTo>
                      <a:lnTo>
                        <a:pt x="1439" y="10"/>
                      </a:lnTo>
                      <a:lnTo>
                        <a:pt x="1338" y="20"/>
                      </a:lnTo>
                      <a:lnTo>
                        <a:pt x="1240" y="37"/>
                      </a:lnTo>
                      <a:lnTo>
                        <a:pt x="1143" y="57"/>
                      </a:lnTo>
                      <a:lnTo>
                        <a:pt x="1045" y="84"/>
                      </a:lnTo>
                      <a:lnTo>
                        <a:pt x="954" y="111"/>
                      </a:lnTo>
                      <a:lnTo>
                        <a:pt x="860" y="145"/>
                      </a:lnTo>
                      <a:lnTo>
                        <a:pt x="947" y="145"/>
                      </a:lnTo>
                      <a:lnTo>
                        <a:pt x="1028" y="155"/>
                      </a:lnTo>
                      <a:lnTo>
                        <a:pt x="1106" y="166"/>
                      </a:lnTo>
                      <a:lnTo>
                        <a:pt x="1183" y="186"/>
                      </a:lnTo>
                      <a:lnTo>
                        <a:pt x="1257" y="210"/>
                      </a:lnTo>
                      <a:lnTo>
                        <a:pt x="1325" y="240"/>
                      </a:lnTo>
                      <a:lnTo>
                        <a:pt x="1392" y="271"/>
                      </a:lnTo>
                      <a:lnTo>
                        <a:pt x="1456" y="308"/>
                      </a:lnTo>
                      <a:lnTo>
                        <a:pt x="1517" y="352"/>
                      </a:lnTo>
                      <a:lnTo>
                        <a:pt x="1574" y="396"/>
                      </a:lnTo>
                      <a:lnTo>
                        <a:pt x="1679" y="494"/>
                      </a:lnTo>
                      <a:lnTo>
                        <a:pt x="1773" y="602"/>
                      </a:lnTo>
                      <a:lnTo>
                        <a:pt x="1854" y="718"/>
                      </a:lnTo>
                      <a:lnTo>
                        <a:pt x="1921" y="839"/>
                      </a:lnTo>
                      <a:lnTo>
                        <a:pt x="1975" y="958"/>
                      </a:lnTo>
                      <a:lnTo>
                        <a:pt x="2019" y="1080"/>
                      </a:lnTo>
                      <a:lnTo>
                        <a:pt x="2053" y="1195"/>
                      </a:lnTo>
                      <a:lnTo>
                        <a:pt x="2070" y="1303"/>
                      </a:lnTo>
                      <a:lnTo>
                        <a:pt x="2076" y="1402"/>
                      </a:lnTo>
                      <a:lnTo>
                        <a:pt x="2073" y="1446"/>
                      </a:lnTo>
                      <a:lnTo>
                        <a:pt x="2070" y="1486"/>
                      </a:lnTo>
                      <a:lnTo>
                        <a:pt x="2063" y="1523"/>
                      </a:lnTo>
                      <a:lnTo>
                        <a:pt x="2053" y="1557"/>
                      </a:lnTo>
                      <a:lnTo>
                        <a:pt x="2029" y="1608"/>
                      </a:lnTo>
                      <a:lnTo>
                        <a:pt x="2002" y="1662"/>
                      </a:lnTo>
                      <a:lnTo>
                        <a:pt x="1935" y="1784"/>
                      </a:lnTo>
                      <a:lnTo>
                        <a:pt x="1864" y="1913"/>
                      </a:lnTo>
                      <a:lnTo>
                        <a:pt x="1797" y="2035"/>
                      </a:lnTo>
                      <a:lnTo>
                        <a:pt x="1770" y="2096"/>
                      </a:lnTo>
                      <a:lnTo>
                        <a:pt x="1749" y="2147"/>
                      </a:lnTo>
                      <a:lnTo>
                        <a:pt x="1736" y="2197"/>
                      </a:lnTo>
                      <a:lnTo>
                        <a:pt x="1733" y="2241"/>
                      </a:lnTo>
                      <a:lnTo>
                        <a:pt x="1736" y="2275"/>
                      </a:lnTo>
                      <a:lnTo>
                        <a:pt x="1753" y="2302"/>
                      </a:lnTo>
                      <a:lnTo>
                        <a:pt x="1766" y="2312"/>
                      </a:lnTo>
                      <a:lnTo>
                        <a:pt x="1783" y="2319"/>
                      </a:lnTo>
                      <a:lnTo>
                        <a:pt x="1803" y="2323"/>
                      </a:lnTo>
                      <a:lnTo>
                        <a:pt x="1827" y="2323"/>
                      </a:lnTo>
                      <a:lnTo>
                        <a:pt x="1864" y="2326"/>
                      </a:lnTo>
                      <a:lnTo>
                        <a:pt x="1894" y="2333"/>
                      </a:lnTo>
                      <a:lnTo>
                        <a:pt x="1955" y="2346"/>
                      </a:lnTo>
                      <a:lnTo>
                        <a:pt x="1985" y="2346"/>
                      </a:lnTo>
                      <a:lnTo>
                        <a:pt x="2023" y="2343"/>
                      </a:lnTo>
                      <a:lnTo>
                        <a:pt x="2063" y="2329"/>
                      </a:lnTo>
                      <a:lnTo>
                        <a:pt x="2114" y="2306"/>
                      </a:lnTo>
                      <a:lnTo>
                        <a:pt x="2114" y="2377"/>
                      </a:lnTo>
                      <a:lnTo>
                        <a:pt x="2110" y="2445"/>
                      </a:lnTo>
                      <a:lnTo>
                        <a:pt x="2103" y="2502"/>
                      </a:lnTo>
                      <a:lnTo>
                        <a:pt x="2093" y="2549"/>
                      </a:lnTo>
                      <a:lnTo>
                        <a:pt x="2073" y="2587"/>
                      </a:lnTo>
                      <a:lnTo>
                        <a:pt x="2043" y="2614"/>
                      </a:lnTo>
                      <a:lnTo>
                        <a:pt x="2002" y="2627"/>
                      </a:lnTo>
                      <a:lnTo>
                        <a:pt x="1979" y="2631"/>
                      </a:lnTo>
                      <a:lnTo>
                        <a:pt x="1948" y="2627"/>
                      </a:lnTo>
                      <a:lnTo>
                        <a:pt x="1921" y="2627"/>
                      </a:lnTo>
                      <a:lnTo>
                        <a:pt x="1898" y="2631"/>
                      </a:lnTo>
                      <a:lnTo>
                        <a:pt x="1881" y="2641"/>
                      </a:lnTo>
                      <a:lnTo>
                        <a:pt x="1871" y="2651"/>
                      </a:lnTo>
                      <a:lnTo>
                        <a:pt x="1861" y="2668"/>
                      </a:lnTo>
                      <a:lnTo>
                        <a:pt x="1857" y="2685"/>
                      </a:lnTo>
                      <a:lnTo>
                        <a:pt x="1857" y="2726"/>
                      </a:lnTo>
                      <a:lnTo>
                        <a:pt x="1867" y="2766"/>
                      </a:lnTo>
                      <a:lnTo>
                        <a:pt x="1884" y="2803"/>
                      </a:lnTo>
                      <a:lnTo>
                        <a:pt x="1905" y="2834"/>
                      </a:lnTo>
                      <a:lnTo>
                        <a:pt x="1918" y="2844"/>
                      </a:lnTo>
                      <a:lnTo>
                        <a:pt x="1928" y="2851"/>
                      </a:lnTo>
                      <a:lnTo>
                        <a:pt x="1894" y="2841"/>
                      </a:lnTo>
                      <a:lnTo>
                        <a:pt x="1861" y="2837"/>
                      </a:lnTo>
                      <a:lnTo>
                        <a:pt x="1834" y="2837"/>
                      </a:lnTo>
                      <a:lnTo>
                        <a:pt x="1810" y="2841"/>
                      </a:lnTo>
                      <a:lnTo>
                        <a:pt x="1790" y="2844"/>
                      </a:lnTo>
                      <a:lnTo>
                        <a:pt x="1773" y="2854"/>
                      </a:lnTo>
                      <a:lnTo>
                        <a:pt x="1760" y="2868"/>
                      </a:lnTo>
                      <a:lnTo>
                        <a:pt x="1749" y="2881"/>
                      </a:lnTo>
                      <a:lnTo>
                        <a:pt x="1743" y="2915"/>
                      </a:lnTo>
                      <a:lnTo>
                        <a:pt x="1746" y="2952"/>
                      </a:lnTo>
                      <a:lnTo>
                        <a:pt x="1760" y="2993"/>
                      </a:lnTo>
                      <a:lnTo>
                        <a:pt x="1787" y="3034"/>
                      </a:lnTo>
                      <a:lnTo>
                        <a:pt x="1773" y="3061"/>
                      </a:lnTo>
                      <a:lnTo>
                        <a:pt x="1753" y="3088"/>
                      </a:lnTo>
                      <a:lnTo>
                        <a:pt x="1726" y="3115"/>
                      </a:lnTo>
                      <a:lnTo>
                        <a:pt x="1699" y="3142"/>
                      </a:lnTo>
                      <a:lnTo>
                        <a:pt x="1662" y="3169"/>
                      </a:lnTo>
                      <a:lnTo>
                        <a:pt x="1625" y="3196"/>
                      </a:lnTo>
                      <a:lnTo>
                        <a:pt x="1581" y="3223"/>
                      </a:lnTo>
                      <a:lnTo>
                        <a:pt x="1534" y="3250"/>
                      </a:lnTo>
                      <a:lnTo>
                        <a:pt x="1429" y="3301"/>
                      </a:lnTo>
                      <a:lnTo>
                        <a:pt x="1311" y="3352"/>
                      </a:lnTo>
                      <a:lnTo>
                        <a:pt x="1187" y="3396"/>
                      </a:lnTo>
                      <a:lnTo>
                        <a:pt x="1055" y="3433"/>
                      </a:lnTo>
                      <a:lnTo>
                        <a:pt x="917" y="3467"/>
                      </a:lnTo>
                      <a:lnTo>
                        <a:pt x="775" y="3494"/>
                      </a:lnTo>
                      <a:lnTo>
                        <a:pt x="634" y="3511"/>
                      </a:lnTo>
                      <a:lnTo>
                        <a:pt x="495" y="3518"/>
                      </a:lnTo>
                      <a:lnTo>
                        <a:pt x="361" y="3518"/>
                      </a:lnTo>
                      <a:lnTo>
                        <a:pt x="229" y="3504"/>
                      </a:lnTo>
                      <a:lnTo>
                        <a:pt x="111" y="3477"/>
                      </a:lnTo>
                      <a:lnTo>
                        <a:pt x="54" y="3460"/>
                      </a:lnTo>
                      <a:lnTo>
                        <a:pt x="0" y="3440"/>
                      </a:lnTo>
                      <a:close/>
                    </a:path>
                  </a:pathLst>
                </a:custGeom>
                <a:solidFill>
                  <a:srgbClr val="B0FFFF"/>
                </a:solidFill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1" name="Freeform 96"/>
                <p:cNvSpPr>
                  <a:spLocks/>
                </p:cNvSpPr>
                <p:nvPr/>
              </p:nvSpPr>
              <p:spPr bwMode="auto">
                <a:xfrm>
                  <a:off x="8561" y="2489"/>
                  <a:ext cx="360" cy="501"/>
                </a:xfrm>
                <a:custGeom>
                  <a:avLst/>
                  <a:gdLst/>
                  <a:ahLst/>
                  <a:cxnLst>
                    <a:cxn ang="0">
                      <a:pos x="0" y="383"/>
                    </a:cxn>
                    <a:cxn ang="0">
                      <a:pos x="3" y="308"/>
                    </a:cxn>
                    <a:cxn ang="0">
                      <a:pos x="16" y="237"/>
                    </a:cxn>
                    <a:cxn ang="0">
                      <a:pos x="33" y="169"/>
                    </a:cxn>
                    <a:cxn ang="0">
                      <a:pos x="60" y="112"/>
                    </a:cxn>
                    <a:cxn ang="0">
                      <a:pos x="91" y="61"/>
                    </a:cxn>
                    <a:cxn ang="0">
                      <a:pos x="124" y="24"/>
                    </a:cxn>
                    <a:cxn ang="0">
                      <a:pos x="145" y="14"/>
                    </a:cxn>
                    <a:cxn ang="0">
                      <a:pos x="161" y="3"/>
                    </a:cxn>
                    <a:cxn ang="0">
                      <a:pos x="182" y="0"/>
                    </a:cxn>
                    <a:cxn ang="0">
                      <a:pos x="202" y="0"/>
                    </a:cxn>
                    <a:cxn ang="0">
                      <a:pos x="239" y="7"/>
                    </a:cxn>
                    <a:cxn ang="0">
                      <a:pos x="269" y="20"/>
                    </a:cxn>
                    <a:cxn ang="0">
                      <a:pos x="293" y="41"/>
                    </a:cxn>
                    <a:cxn ang="0">
                      <a:pos x="313" y="64"/>
                    </a:cxn>
                    <a:cxn ang="0">
                      <a:pos x="330" y="95"/>
                    </a:cxn>
                    <a:cxn ang="0">
                      <a:pos x="343" y="125"/>
                    </a:cxn>
                    <a:cxn ang="0">
                      <a:pos x="357" y="200"/>
                    </a:cxn>
                    <a:cxn ang="0">
                      <a:pos x="360" y="278"/>
                    </a:cxn>
                    <a:cxn ang="0">
                      <a:pos x="354" y="359"/>
                    </a:cxn>
                    <a:cxn ang="0">
                      <a:pos x="337" y="434"/>
                    </a:cxn>
                    <a:cxn ang="0">
                      <a:pos x="316" y="501"/>
                    </a:cxn>
                    <a:cxn ang="0">
                      <a:pos x="0" y="383"/>
                    </a:cxn>
                  </a:cxnLst>
                  <a:rect l="0" t="0" r="r" b="b"/>
                  <a:pathLst>
                    <a:path w="360" h="501">
                      <a:moveTo>
                        <a:pt x="0" y="383"/>
                      </a:moveTo>
                      <a:lnTo>
                        <a:pt x="3" y="308"/>
                      </a:lnTo>
                      <a:lnTo>
                        <a:pt x="16" y="237"/>
                      </a:lnTo>
                      <a:lnTo>
                        <a:pt x="33" y="169"/>
                      </a:lnTo>
                      <a:lnTo>
                        <a:pt x="60" y="112"/>
                      </a:lnTo>
                      <a:lnTo>
                        <a:pt x="91" y="61"/>
                      </a:lnTo>
                      <a:lnTo>
                        <a:pt x="124" y="24"/>
                      </a:lnTo>
                      <a:lnTo>
                        <a:pt x="145" y="14"/>
                      </a:lnTo>
                      <a:lnTo>
                        <a:pt x="161" y="3"/>
                      </a:lnTo>
                      <a:lnTo>
                        <a:pt x="182" y="0"/>
                      </a:lnTo>
                      <a:lnTo>
                        <a:pt x="202" y="0"/>
                      </a:lnTo>
                      <a:lnTo>
                        <a:pt x="239" y="7"/>
                      </a:lnTo>
                      <a:lnTo>
                        <a:pt x="269" y="20"/>
                      </a:lnTo>
                      <a:lnTo>
                        <a:pt x="293" y="41"/>
                      </a:lnTo>
                      <a:lnTo>
                        <a:pt x="313" y="64"/>
                      </a:lnTo>
                      <a:lnTo>
                        <a:pt x="330" y="95"/>
                      </a:lnTo>
                      <a:lnTo>
                        <a:pt x="343" y="125"/>
                      </a:lnTo>
                      <a:lnTo>
                        <a:pt x="357" y="200"/>
                      </a:lnTo>
                      <a:lnTo>
                        <a:pt x="360" y="278"/>
                      </a:lnTo>
                      <a:lnTo>
                        <a:pt x="354" y="359"/>
                      </a:lnTo>
                      <a:lnTo>
                        <a:pt x="337" y="434"/>
                      </a:lnTo>
                      <a:lnTo>
                        <a:pt x="316" y="501"/>
                      </a:lnTo>
                      <a:lnTo>
                        <a:pt x="0" y="38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2" name="Freeform 97"/>
                <p:cNvSpPr>
                  <a:spLocks/>
                </p:cNvSpPr>
                <p:nvPr/>
              </p:nvSpPr>
              <p:spPr bwMode="auto">
                <a:xfrm>
                  <a:off x="8561" y="2489"/>
                  <a:ext cx="360" cy="501"/>
                </a:xfrm>
                <a:custGeom>
                  <a:avLst/>
                  <a:gdLst/>
                  <a:ahLst/>
                  <a:cxnLst>
                    <a:cxn ang="0">
                      <a:pos x="0" y="383"/>
                    </a:cxn>
                    <a:cxn ang="0">
                      <a:pos x="3" y="308"/>
                    </a:cxn>
                    <a:cxn ang="0">
                      <a:pos x="16" y="237"/>
                    </a:cxn>
                    <a:cxn ang="0">
                      <a:pos x="33" y="169"/>
                    </a:cxn>
                    <a:cxn ang="0">
                      <a:pos x="60" y="112"/>
                    </a:cxn>
                    <a:cxn ang="0">
                      <a:pos x="91" y="61"/>
                    </a:cxn>
                    <a:cxn ang="0">
                      <a:pos x="124" y="24"/>
                    </a:cxn>
                    <a:cxn ang="0">
                      <a:pos x="145" y="14"/>
                    </a:cxn>
                    <a:cxn ang="0">
                      <a:pos x="161" y="3"/>
                    </a:cxn>
                    <a:cxn ang="0">
                      <a:pos x="182" y="0"/>
                    </a:cxn>
                    <a:cxn ang="0">
                      <a:pos x="202" y="0"/>
                    </a:cxn>
                    <a:cxn ang="0">
                      <a:pos x="239" y="7"/>
                    </a:cxn>
                    <a:cxn ang="0">
                      <a:pos x="269" y="20"/>
                    </a:cxn>
                    <a:cxn ang="0">
                      <a:pos x="293" y="41"/>
                    </a:cxn>
                    <a:cxn ang="0">
                      <a:pos x="313" y="64"/>
                    </a:cxn>
                    <a:cxn ang="0">
                      <a:pos x="330" y="95"/>
                    </a:cxn>
                    <a:cxn ang="0">
                      <a:pos x="343" y="125"/>
                    </a:cxn>
                    <a:cxn ang="0">
                      <a:pos x="357" y="200"/>
                    </a:cxn>
                    <a:cxn ang="0">
                      <a:pos x="360" y="278"/>
                    </a:cxn>
                    <a:cxn ang="0">
                      <a:pos x="354" y="359"/>
                    </a:cxn>
                    <a:cxn ang="0">
                      <a:pos x="337" y="434"/>
                    </a:cxn>
                    <a:cxn ang="0">
                      <a:pos x="316" y="501"/>
                    </a:cxn>
                  </a:cxnLst>
                  <a:rect l="0" t="0" r="r" b="b"/>
                  <a:pathLst>
                    <a:path w="360" h="501">
                      <a:moveTo>
                        <a:pt x="0" y="383"/>
                      </a:moveTo>
                      <a:lnTo>
                        <a:pt x="3" y="308"/>
                      </a:lnTo>
                      <a:lnTo>
                        <a:pt x="16" y="237"/>
                      </a:lnTo>
                      <a:lnTo>
                        <a:pt x="33" y="169"/>
                      </a:lnTo>
                      <a:lnTo>
                        <a:pt x="60" y="112"/>
                      </a:lnTo>
                      <a:lnTo>
                        <a:pt x="91" y="61"/>
                      </a:lnTo>
                      <a:lnTo>
                        <a:pt x="124" y="24"/>
                      </a:lnTo>
                      <a:lnTo>
                        <a:pt x="145" y="14"/>
                      </a:lnTo>
                      <a:lnTo>
                        <a:pt x="161" y="3"/>
                      </a:lnTo>
                      <a:lnTo>
                        <a:pt x="182" y="0"/>
                      </a:lnTo>
                      <a:lnTo>
                        <a:pt x="202" y="0"/>
                      </a:lnTo>
                      <a:lnTo>
                        <a:pt x="239" y="7"/>
                      </a:lnTo>
                      <a:lnTo>
                        <a:pt x="269" y="20"/>
                      </a:lnTo>
                      <a:lnTo>
                        <a:pt x="293" y="41"/>
                      </a:lnTo>
                      <a:lnTo>
                        <a:pt x="313" y="64"/>
                      </a:lnTo>
                      <a:lnTo>
                        <a:pt x="330" y="95"/>
                      </a:lnTo>
                      <a:lnTo>
                        <a:pt x="343" y="125"/>
                      </a:lnTo>
                      <a:lnTo>
                        <a:pt x="357" y="200"/>
                      </a:lnTo>
                      <a:lnTo>
                        <a:pt x="360" y="278"/>
                      </a:lnTo>
                      <a:lnTo>
                        <a:pt x="354" y="359"/>
                      </a:lnTo>
                      <a:lnTo>
                        <a:pt x="337" y="434"/>
                      </a:lnTo>
                      <a:lnTo>
                        <a:pt x="316" y="501"/>
                      </a:lnTo>
                    </a:path>
                  </a:pathLst>
                </a:custGeom>
                <a:noFill/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3" name="Freeform 98"/>
                <p:cNvSpPr>
                  <a:spLocks/>
                </p:cNvSpPr>
                <p:nvPr/>
              </p:nvSpPr>
              <p:spPr bwMode="auto">
                <a:xfrm>
                  <a:off x="8433" y="2868"/>
                  <a:ext cx="552" cy="214"/>
                </a:xfrm>
                <a:custGeom>
                  <a:avLst/>
                  <a:gdLst/>
                  <a:ahLst/>
                  <a:cxnLst>
                    <a:cxn ang="0">
                      <a:pos x="552" y="214"/>
                    </a:cxn>
                    <a:cxn ang="0">
                      <a:pos x="522" y="190"/>
                    </a:cxn>
                    <a:cxn ang="0">
                      <a:pos x="485" y="166"/>
                    </a:cxn>
                    <a:cxn ang="0">
                      <a:pos x="407" y="119"/>
                    </a:cxn>
                    <a:cxn ang="0">
                      <a:pos x="320" y="75"/>
                    </a:cxn>
                    <a:cxn ang="0">
                      <a:pos x="232" y="38"/>
                    </a:cxn>
                    <a:cxn ang="0">
                      <a:pos x="151" y="10"/>
                    </a:cxn>
                    <a:cxn ang="0">
                      <a:pos x="114" y="4"/>
                    </a:cxn>
                    <a:cxn ang="0">
                      <a:pos x="80" y="0"/>
                    </a:cxn>
                    <a:cxn ang="0">
                      <a:pos x="50" y="0"/>
                    </a:cxn>
                    <a:cxn ang="0">
                      <a:pos x="26" y="4"/>
                    </a:cxn>
                    <a:cxn ang="0">
                      <a:pos x="10" y="14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552" h="214">
                      <a:moveTo>
                        <a:pt x="552" y="214"/>
                      </a:moveTo>
                      <a:lnTo>
                        <a:pt x="522" y="190"/>
                      </a:lnTo>
                      <a:lnTo>
                        <a:pt x="485" y="166"/>
                      </a:lnTo>
                      <a:lnTo>
                        <a:pt x="407" y="119"/>
                      </a:lnTo>
                      <a:lnTo>
                        <a:pt x="320" y="75"/>
                      </a:lnTo>
                      <a:lnTo>
                        <a:pt x="232" y="38"/>
                      </a:lnTo>
                      <a:lnTo>
                        <a:pt x="151" y="10"/>
                      </a:lnTo>
                      <a:lnTo>
                        <a:pt x="114" y="4"/>
                      </a:lnTo>
                      <a:lnTo>
                        <a:pt x="80" y="0"/>
                      </a:lnTo>
                      <a:lnTo>
                        <a:pt x="50" y="0"/>
                      </a:lnTo>
                      <a:lnTo>
                        <a:pt x="26" y="4"/>
                      </a:lnTo>
                      <a:lnTo>
                        <a:pt x="10" y="14"/>
                      </a:lnTo>
                      <a:lnTo>
                        <a:pt x="0" y="31"/>
                      </a:lnTo>
                    </a:path>
                  </a:pathLst>
                </a:custGeom>
                <a:noFill/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4" name="Freeform 99"/>
                <p:cNvSpPr>
                  <a:spLocks/>
                </p:cNvSpPr>
                <p:nvPr/>
              </p:nvSpPr>
              <p:spPr bwMode="auto">
                <a:xfrm>
                  <a:off x="8631" y="2675"/>
                  <a:ext cx="193" cy="278"/>
                </a:xfrm>
                <a:custGeom>
                  <a:avLst/>
                  <a:gdLst/>
                  <a:ahLst/>
                  <a:cxnLst>
                    <a:cxn ang="0">
                      <a:pos x="0" y="203"/>
                    </a:cxn>
                    <a:cxn ang="0">
                      <a:pos x="7" y="156"/>
                    </a:cxn>
                    <a:cxn ang="0">
                      <a:pos x="21" y="112"/>
                    </a:cxn>
                    <a:cxn ang="0">
                      <a:pos x="34" y="78"/>
                    </a:cxn>
                    <a:cxn ang="0">
                      <a:pos x="54" y="48"/>
                    </a:cxn>
                    <a:cxn ang="0">
                      <a:pos x="71" y="27"/>
                    </a:cxn>
                    <a:cxn ang="0">
                      <a:pos x="91" y="10"/>
                    </a:cxn>
                    <a:cxn ang="0">
                      <a:pos x="112" y="0"/>
                    </a:cxn>
                    <a:cxn ang="0">
                      <a:pos x="132" y="0"/>
                    </a:cxn>
                    <a:cxn ang="0">
                      <a:pos x="149" y="7"/>
                    </a:cxn>
                    <a:cxn ang="0">
                      <a:pos x="166" y="21"/>
                    </a:cxn>
                    <a:cxn ang="0">
                      <a:pos x="179" y="41"/>
                    </a:cxn>
                    <a:cxn ang="0">
                      <a:pos x="189" y="71"/>
                    </a:cxn>
                    <a:cxn ang="0">
                      <a:pos x="193" y="109"/>
                    </a:cxn>
                    <a:cxn ang="0">
                      <a:pos x="193" y="156"/>
                    </a:cxn>
                    <a:cxn ang="0">
                      <a:pos x="186" y="214"/>
                    </a:cxn>
                    <a:cxn ang="0">
                      <a:pos x="176" y="278"/>
                    </a:cxn>
                    <a:cxn ang="0">
                      <a:pos x="172" y="278"/>
                    </a:cxn>
                    <a:cxn ang="0">
                      <a:pos x="166" y="278"/>
                    </a:cxn>
                    <a:cxn ang="0">
                      <a:pos x="145" y="275"/>
                    </a:cxn>
                    <a:cxn ang="0">
                      <a:pos x="118" y="271"/>
                    </a:cxn>
                    <a:cxn ang="0">
                      <a:pos x="85" y="264"/>
                    </a:cxn>
                    <a:cxn ang="0">
                      <a:pos x="51" y="254"/>
                    </a:cxn>
                    <a:cxn ang="0">
                      <a:pos x="24" y="241"/>
                    </a:cxn>
                    <a:cxn ang="0">
                      <a:pos x="7" y="224"/>
                    </a:cxn>
                    <a:cxn ang="0">
                      <a:pos x="0" y="214"/>
                    </a:cxn>
                    <a:cxn ang="0">
                      <a:pos x="0" y="203"/>
                    </a:cxn>
                  </a:cxnLst>
                  <a:rect l="0" t="0" r="r" b="b"/>
                  <a:pathLst>
                    <a:path w="193" h="278">
                      <a:moveTo>
                        <a:pt x="0" y="203"/>
                      </a:moveTo>
                      <a:lnTo>
                        <a:pt x="7" y="156"/>
                      </a:lnTo>
                      <a:lnTo>
                        <a:pt x="21" y="112"/>
                      </a:lnTo>
                      <a:lnTo>
                        <a:pt x="34" y="78"/>
                      </a:lnTo>
                      <a:lnTo>
                        <a:pt x="54" y="48"/>
                      </a:lnTo>
                      <a:lnTo>
                        <a:pt x="71" y="27"/>
                      </a:lnTo>
                      <a:lnTo>
                        <a:pt x="91" y="10"/>
                      </a:lnTo>
                      <a:lnTo>
                        <a:pt x="112" y="0"/>
                      </a:lnTo>
                      <a:lnTo>
                        <a:pt x="132" y="0"/>
                      </a:lnTo>
                      <a:lnTo>
                        <a:pt x="149" y="7"/>
                      </a:lnTo>
                      <a:lnTo>
                        <a:pt x="166" y="21"/>
                      </a:lnTo>
                      <a:lnTo>
                        <a:pt x="179" y="41"/>
                      </a:lnTo>
                      <a:lnTo>
                        <a:pt x="189" y="71"/>
                      </a:lnTo>
                      <a:lnTo>
                        <a:pt x="193" y="109"/>
                      </a:lnTo>
                      <a:lnTo>
                        <a:pt x="193" y="156"/>
                      </a:lnTo>
                      <a:lnTo>
                        <a:pt x="186" y="214"/>
                      </a:lnTo>
                      <a:lnTo>
                        <a:pt x="176" y="278"/>
                      </a:lnTo>
                      <a:lnTo>
                        <a:pt x="172" y="278"/>
                      </a:lnTo>
                      <a:lnTo>
                        <a:pt x="166" y="278"/>
                      </a:lnTo>
                      <a:lnTo>
                        <a:pt x="145" y="275"/>
                      </a:lnTo>
                      <a:lnTo>
                        <a:pt x="118" y="271"/>
                      </a:lnTo>
                      <a:lnTo>
                        <a:pt x="85" y="264"/>
                      </a:lnTo>
                      <a:lnTo>
                        <a:pt x="51" y="254"/>
                      </a:lnTo>
                      <a:lnTo>
                        <a:pt x="24" y="241"/>
                      </a:lnTo>
                      <a:lnTo>
                        <a:pt x="7" y="224"/>
                      </a:lnTo>
                      <a:lnTo>
                        <a:pt x="0" y="214"/>
                      </a:lnTo>
                      <a:lnTo>
                        <a:pt x="0" y="20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 cmpd="sng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5" name="Freeform 100"/>
                <p:cNvSpPr>
                  <a:spLocks/>
                </p:cNvSpPr>
                <p:nvPr/>
              </p:nvSpPr>
              <p:spPr bwMode="auto">
                <a:xfrm>
                  <a:off x="8031" y="4175"/>
                  <a:ext cx="718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5" y="51"/>
                    </a:cxn>
                    <a:cxn ang="0">
                      <a:pos x="169" y="92"/>
                    </a:cxn>
                    <a:cxn ang="0">
                      <a:pos x="253" y="126"/>
                    </a:cxn>
                    <a:cxn ang="0">
                      <a:pos x="297" y="136"/>
                    </a:cxn>
                    <a:cxn ang="0">
                      <a:pos x="341" y="146"/>
                    </a:cxn>
                    <a:cxn ang="0">
                      <a:pos x="385" y="149"/>
                    </a:cxn>
                    <a:cxn ang="0">
                      <a:pos x="428" y="149"/>
                    </a:cxn>
                    <a:cxn ang="0">
                      <a:pos x="476" y="143"/>
                    </a:cxn>
                    <a:cxn ang="0">
                      <a:pos x="520" y="132"/>
                    </a:cxn>
                    <a:cxn ang="0">
                      <a:pos x="567" y="116"/>
                    </a:cxn>
                    <a:cxn ang="0">
                      <a:pos x="617" y="92"/>
                    </a:cxn>
                    <a:cxn ang="0">
                      <a:pos x="668" y="61"/>
                    </a:cxn>
                    <a:cxn ang="0">
                      <a:pos x="718" y="27"/>
                    </a:cxn>
                  </a:cxnLst>
                  <a:rect l="0" t="0" r="r" b="b"/>
                  <a:pathLst>
                    <a:path w="718" h="149">
                      <a:moveTo>
                        <a:pt x="0" y="0"/>
                      </a:moveTo>
                      <a:lnTo>
                        <a:pt x="85" y="51"/>
                      </a:lnTo>
                      <a:lnTo>
                        <a:pt x="169" y="92"/>
                      </a:lnTo>
                      <a:lnTo>
                        <a:pt x="253" y="126"/>
                      </a:lnTo>
                      <a:lnTo>
                        <a:pt x="297" y="136"/>
                      </a:lnTo>
                      <a:lnTo>
                        <a:pt x="341" y="146"/>
                      </a:lnTo>
                      <a:lnTo>
                        <a:pt x="385" y="149"/>
                      </a:lnTo>
                      <a:lnTo>
                        <a:pt x="428" y="149"/>
                      </a:lnTo>
                      <a:lnTo>
                        <a:pt x="476" y="143"/>
                      </a:lnTo>
                      <a:lnTo>
                        <a:pt x="520" y="132"/>
                      </a:lnTo>
                      <a:lnTo>
                        <a:pt x="567" y="116"/>
                      </a:lnTo>
                      <a:lnTo>
                        <a:pt x="617" y="92"/>
                      </a:lnTo>
                      <a:lnTo>
                        <a:pt x="668" y="61"/>
                      </a:lnTo>
                      <a:lnTo>
                        <a:pt x="718" y="27"/>
                      </a:lnTo>
                    </a:path>
                  </a:pathLst>
                </a:custGeom>
                <a:noFill/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6" name="Freeform 101"/>
                <p:cNvSpPr>
                  <a:spLocks/>
                </p:cNvSpPr>
                <p:nvPr/>
              </p:nvSpPr>
              <p:spPr bwMode="auto">
                <a:xfrm>
                  <a:off x="8679" y="4026"/>
                  <a:ext cx="77" cy="40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7" y="31"/>
                    </a:cxn>
                    <a:cxn ang="0">
                      <a:pos x="50" y="72"/>
                    </a:cxn>
                    <a:cxn ang="0">
                      <a:pos x="70" y="126"/>
                    </a:cxn>
                    <a:cxn ang="0">
                      <a:pos x="77" y="180"/>
                    </a:cxn>
                    <a:cxn ang="0">
                      <a:pos x="77" y="241"/>
                    </a:cxn>
                    <a:cxn ang="0">
                      <a:pos x="67" y="298"/>
                    </a:cxn>
                    <a:cxn ang="0">
                      <a:pos x="54" y="325"/>
                    </a:cxn>
                    <a:cxn ang="0">
                      <a:pos x="40" y="356"/>
                    </a:cxn>
                    <a:cxn ang="0">
                      <a:pos x="20" y="380"/>
                    </a:cxn>
                    <a:cxn ang="0">
                      <a:pos x="0" y="403"/>
                    </a:cxn>
                  </a:cxnLst>
                  <a:rect l="0" t="0" r="r" b="b"/>
                  <a:pathLst>
                    <a:path w="77" h="403">
                      <a:moveTo>
                        <a:pt x="0" y="0"/>
                      </a:moveTo>
                      <a:lnTo>
                        <a:pt x="27" y="31"/>
                      </a:lnTo>
                      <a:lnTo>
                        <a:pt x="50" y="72"/>
                      </a:lnTo>
                      <a:lnTo>
                        <a:pt x="70" y="126"/>
                      </a:lnTo>
                      <a:lnTo>
                        <a:pt x="77" y="180"/>
                      </a:lnTo>
                      <a:lnTo>
                        <a:pt x="77" y="241"/>
                      </a:lnTo>
                      <a:lnTo>
                        <a:pt x="67" y="298"/>
                      </a:lnTo>
                      <a:lnTo>
                        <a:pt x="54" y="325"/>
                      </a:lnTo>
                      <a:lnTo>
                        <a:pt x="40" y="356"/>
                      </a:lnTo>
                      <a:lnTo>
                        <a:pt x="20" y="380"/>
                      </a:lnTo>
                      <a:lnTo>
                        <a:pt x="0" y="403"/>
                      </a:lnTo>
                    </a:path>
                  </a:pathLst>
                </a:custGeom>
                <a:noFill/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57" name="Freeform 102"/>
                <p:cNvSpPr>
                  <a:spLocks/>
                </p:cNvSpPr>
                <p:nvPr/>
              </p:nvSpPr>
              <p:spPr bwMode="auto">
                <a:xfrm>
                  <a:off x="8604" y="2272"/>
                  <a:ext cx="493" cy="190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7" y="78"/>
                    </a:cxn>
                    <a:cxn ang="0">
                      <a:pos x="21" y="55"/>
                    </a:cxn>
                    <a:cxn ang="0">
                      <a:pos x="41" y="38"/>
                    </a:cxn>
                    <a:cxn ang="0">
                      <a:pos x="68" y="24"/>
                    </a:cxn>
                    <a:cxn ang="0">
                      <a:pos x="98" y="11"/>
                    </a:cxn>
                    <a:cxn ang="0">
                      <a:pos x="135" y="4"/>
                    </a:cxn>
                    <a:cxn ang="0">
                      <a:pos x="176" y="0"/>
                    </a:cxn>
                    <a:cxn ang="0">
                      <a:pos x="216" y="0"/>
                    </a:cxn>
                    <a:cxn ang="0">
                      <a:pos x="260" y="7"/>
                    </a:cxn>
                    <a:cxn ang="0">
                      <a:pos x="300" y="17"/>
                    </a:cxn>
                    <a:cxn ang="0">
                      <a:pos x="341" y="31"/>
                    </a:cxn>
                    <a:cxn ang="0">
                      <a:pos x="381" y="51"/>
                    </a:cxn>
                    <a:cxn ang="0">
                      <a:pos x="418" y="78"/>
                    </a:cxn>
                    <a:cxn ang="0">
                      <a:pos x="449" y="109"/>
                    </a:cxn>
                    <a:cxn ang="0">
                      <a:pos x="472" y="146"/>
                    </a:cxn>
                    <a:cxn ang="0">
                      <a:pos x="493" y="190"/>
                    </a:cxn>
                  </a:cxnLst>
                  <a:rect l="0" t="0" r="r" b="b"/>
                  <a:pathLst>
                    <a:path w="493" h="190">
                      <a:moveTo>
                        <a:pt x="0" y="99"/>
                      </a:moveTo>
                      <a:lnTo>
                        <a:pt x="7" y="78"/>
                      </a:lnTo>
                      <a:lnTo>
                        <a:pt x="21" y="55"/>
                      </a:lnTo>
                      <a:lnTo>
                        <a:pt x="41" y="38"/>
                      </a:lnTo>
                      <a:lnTo>
                        <a:pt x="68" y="24"/>
                      </a:lnTo>
                      <a:lnTo>
                        <a:pt x="98" y="11"/>
                      </a:lnTo>
                      <a:lnTo>
                        <a:pt x="135" y="4"/>
                      </a:lnTo>
                      <a:lnTo>
                        <a:pt x="176" y="0"/>
                      </a:lnTo>
                      <a:lnTo>
                        <a:pt x="216" y="0"/>
                      </a:lnTo>
                      <a:lnTo>
                        <a:pt x="260" y="7"/>
                      </a:lnTo>
                      <a:lnTo>
                        <a:pt x="300" y="17"/>
                      </a:lnTo>
                      <a:lnTo>
                        <a:pt x="341" y="31"/>
                      </a:lnTo>
                      <a:lnTo>
                        <a:pt x="381" y="51"/>
                      </a:lnTo>
                      <a:lnTo>
                        <a:pt x="418" y="78"/>
                      </a:lnTo>
                      <a:lnTo>
                        <a:pt x="449" y="109"/>
                      </a:lnTo>
                      <a:lnTo>
                        <a:pt x="472" y="146"/>
                      </a:lnTo>
                      <a:lnTo>
                        <a:pt x="493" y="190"/>
                      </a:lnTo>
                    </a:path>
                  </a:pathLst>
                </a:custGeom>
                <a:noFill/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prstShdw prst="shdw13" dist="17961" dir="2700000">
                    <a:srgbClr val="F3F3FF">
                      <a:alpha val="50000"/>
                    </a:srgbClr>
                  </a:prstShdw>
                </a:effectLst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  <p:grpSp>
          <p:nvGrpSpPr>
            <p:cNvPr id="13" name="Group 121"/>
            <p:cNvGrpSpPr>
              <a:grpSpLocks/>
            </p:cNvGrpSpPr>
            <p:nvPr/>
          </p:nvGrpSpPr>
          <p:grpSpPr bwMode="auto">
            <a:xfrm>
              <a:off x="3264" y="864"/>
              <a:ext cx="715" cy="1334"/>
              <a:chOff x="3264" y="864"/>
              <a:chExt cx="715" cy="1334"/>
            </a:xfrm>
          </p:grpSpPr>
          <p:grpSp>
            <p:nvGrpSpPr>
              <p:cNvPr id="14" name="Group 88"/>
              <p:cNvGrpSpPr>
                <a:grpSpLocks/>
              </p:cNvGrpSpPr>
              <p:nvPr/>
            </p:nvGrpSpPr>
            <p:grpSpPr bwMode="auto">
              <a:xfrm>
                <a:off x="3264" y="864"/>
                <a:ext cx="715" cy="1334"/>
                <a:chOff x="3605" y="1296"/>
                <a:chExt cx="715" cy="1334"/>
              </a:xfrm>
            </p:grpSpPr>
            <p:sp>
              <p:nvSpPr>
                <p:cNvPr id="32" name="Oval 71"/>
                <p:cNvSpPr>
                  <a:spLocks noChangeArrowheads="1"/>
                </p:cNvSpPr>
                <p:nvPr/>
              </p:nvSpPr>
              <p:spPr bwMode="auto">
                <a:xfrm>
                  <a:off x="3605" y="2177"/>
                  <a:ext cx="68" cy="66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3" name="Oval 72"/>
                <p:cNvSpPr>
                  <a:spLocks noChangeArrowheads="1"/>
                </p:cNvSpPr>
                <p:nvPr/>
              </p:nvSpPr>
              <p:spPr bwMode="auto">
                <a:xfrm>
                  <a:off x="4252" y="2177"/>
                  <a:ext cx="68" cy="66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34" name="Group 73"/>
                <p:cNvGrpSpPr>
                  <a:grpSpLocks/>
                </p:cNvGrpSpPr>
                <p:nvPr/>
              </p:nvGrpSpPr>
              <p:grpSpPr bwMode="auto">
                <a:xfrm>
                  <a:off x="3740" y="1303"/>
                  <a:ext cx="440" cy="506"/>
                  <a:chOff x="7112" y="1009"/>
                  <a:chExt cx="1683" cy="1898"/>
                </a:xfrm>
              </p:grpSpPr>
              <p:sp>
                <p:nvSpPr>
                  <p:cNvPr id="46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7860" y="2547"/>
                    <a:ext cx="187" cy="36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47" name="AutoShape 75"/>
                  <p:cNvSpPr>
                    <a:spLocks noChangeArrowheads="1"/>
                  </p:cNvSpPr>
                  <p:nvPr/>
                </p:nvSpPr>
                <p:spPr bwMode="auto">
                  <a:xfrm>
                    <a:off x="7112" y="1009"/>
                    <a:ext cx="1683" cy="1620"/>
                  </a:xfrm>
                  <a:prstGeom prst="smileyFace">
                    <a:avLst>
                      <a:gd name="adj" fmla="val 4653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35" name="Group 76"/>
                <p:cNvGrpSpPr>
                  <a:grpSpLocks/>
                </p:cNvGrpSpPr>
                <p:nvPr/>
              </p:nvGrpSpPr>
              <p:grpSpPr bwMode="auto">
                <a:xfrm>
                  <a:off x="4005" y="2528"/>
                  <a:ext cx="98" cy="102"/>
                  <a:chOff x="9535" y="5411"/>
                  <a:chExt cx="374" cy="384"/>
                </a:xfrm>
              </p:grpSpPr>
              <p:sp>
                <p:nvSpPr>
                  <p:cNvPr id="44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9567" y="5411"/>
                    <a:ext cx="74" cy="360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45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9535" y="5615"/>
                    <a:ext cx="374" cy="180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36" name="Group 79"/>
                <p:cNvGrpSpPr>
                  <a:grpSpLocks/>
                </p:cNvGrpSpPr>
                <p:nvPr/>
              </p:nvGrpSpPr>
              <p:grpSpPr bwMode="auto">
                <a:xfrm flipH="1">
                  <a:off x="3810" y="2528"/>
                  <a:ext cx="98" cy="102"/>
                  <a:chOff x="9535" y="5411"/>
                  <a:chExt cx="374" cy="384"/>
                </a:xfrm>
              </p:grpSpPr>
              <p:sp>
                <p:nvSpPr>
                  <p:cNvPr id="42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9567" y="5411"/>
                    <a:ext cx="74" cy="360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43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9535" y="5615"/>
                    <a:ext cx="374" cy="180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37" name="Group 82"/>
                <p:cNvGrpSpPr>
                  <a:grpSpLocks/>
                </p:cNvGrpSpPr>
                <p:nvPr/>
              </p:nvGrpSpPr>
              <p:grpSpPr bwMode="auto">
                <a:xfrm>
                  <a:off x="3639" y="1775"/>
                  <a:ext cx="647" cy="771"/>
                  <a:chOff x="6724" y="2781"/>
                  <a:chExt cx="2479" cy="2896"/>
                </a:xfrm>
              </p:grpSpPr>
              <p:sp>
                <p:nvSpPr>
                  <p:cNvPr id="39" name="AutoShape 83"/>
                  <p:cNvSpPr>
                    <a:spLocks noChangeArrowheads="1"/>
                  </p:cNvSpPr>
                  <p:nvPr/>
                </p:nvSpPr>
                <p:spPr bwMode="auto">
                  <a:xfrm rot="723605">
                    <a:off x="6724" y="2781"/>
                    <a:ext cx="748" cy="1620"/>
                  </a:xfrm>
                  <a:prstGeom prst="parallelogram">
                    <a:avLst>
                      <a:gd name="adj" fmla="val 48528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40" name="AutoShape 84"/>
                  <p:cNvSpPr>
                    <a:spLocks noChangeArrowheads="1"/>
                  </p:cNvSpPr>
                  <p:nvPr/>
                </p:nvSpPr>
                <p:spPr bwMode="auto">
                  <a:xfrm rot="20876395" flipH="1">
                    <a:off x="8455" y="2785"/>
                    <a:ext cx="748" cy="1620"/>
                  </a:xfrm>
                  <a:prstGeom prst="parallelogram">
                    <a:avLst>
                      <a:gd name="adj" fmla="val 48528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41" name="AutoShape 85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28" y="2797"/>
                    <a:ext cx="1870" cy="2880"/>
                  </a:xfrm>
                  <a:custGeom>
                    <a:avLst/>
                    <a:gdLst>
                      <a:gd name="G0" fmla="+- 2639 0 0"/>
                      <a:gd name="G1" fmla="+- 21600 0 2639"/>
                      <a:gd name="G2" fmla="*/ 2639 1 2"/>
                      <a:gd name="G3" fmla="+- 21600 0 G2"/>
                      <a:gd name="G4" fmla="+/ 2639 21600 2"/>
                      <a:gd name="G5" fmla="+/ G1 0 2"/>
                      <a:gd name="G6" fmla="*/ 21600 21600 2639"/>
                      <a:gd name="G7" fmla="*/ G6 1 2"/>
                      <a:gd name="G8" fmla="+- 21600 0 G7"/>
                      <a:gd name="G9" fmla="*/ 21600 1 2"/>
                      <a:gd name="G10" fmla="+- 2639 0 G9"/>
                      <a:gd name="G11" fmla="?: G10 G8 0"/>
                      <a:gd name="G12" fmla="?: G10 G7 21600"/>
                      <a:gd name="T0" fmla="*/ 20280 w 21600"/>
                      <a:gd name="T1" fmla="*/ 10800 h 21600"/>
                      <a:gd name="T2" fmla="*/ 10800 w 21600"/>
                      <a:gd name="T3" fmla="*/ 21600 h 21600"/>
                      <a:gd name="T4" fmla="*/ 1320 w 21600"/>
                      <a:gd name="T5" fmla="*/ 10800 h 21600"/>
                      <a:gd name="T6" fmla="*/ 10800 w 21600"/>
                      <a:gd name="T7" fmla="*/ 0 h 21600"/>
                      <a:gd name="T8" fmla="*/ 3120 w 21600"/>
                      <a:gd name="T9" fmla="*/ 3120 h 21600"/>
                      <a:gd name="T10" fmla="*/ 18480 w 21600"/>
                      <a:gd name="T11" fmla="*/ 1848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39" y="21600"/>
                        </a:lnTo>
                        <a:lnTo>
                          <a:pt x="18961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38" name="AutoShape 86"/>
                <p:cNvSpPr>
                  <a:spLocks noChangeArrowheads="1"/>
                </p:cNvSpPr>
                <p:nvPr/>
              </p:nvSpPr>
              <p:spPr bwMode="auto">
                <a:xfrm>
                  <a:off x="3789" y="1296"/>
                  <a:ext cx="342" cy="96"/>
                </a:xfrm>
                <a:prstGeom prst="flowChartMagneticDisk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15" name="Group 103"/>
              <p:cNvGrpSpPr>
                <a:grpSpLocks/>
              </p:cNvGrpSpPr>
              <p:nvPr/>
            </p:nvGrpSpPr>
            <p:grpSpPr bwMode="auto">
              <a:xfrm>
                <a:off x="3424" y="1512"/>
                <a:ext cx="384" cy="336"/>
                <a:chOff x="9203" y="580"/>
                <a:chExt cx="2137" cy="1899"/>
              </a:xfrm>
            </p:grpSpPr>
            <p:sp>
              <p:nvSpPr>
                <p:cNvPr id="16" name="Freeform 104"/>
                <p:cNvSpPr>
                  <a:spLocks/>
                </p:cNvSpPr>
                <p:nvPr/>
              </p:nvSpPr>
              <p:spPr bwMode="auto">
                <a:xfrm>
                  <a:off x="9203" y="580"/>
                  <a:ext cx="2137" cy="1899"/>
                </a:xfrm>
                <a:custGeom>
                  <a:avLst/>
                  <a:gdLst/>
                  <a:ahLst/>
                  <a:cxnLst>
                    <a:cxn ang="0">
                      <a:pos x="1443" y="247"/>
                    </a:cxn>
                    <a:cxn ang="0">
                      <a:pos x="1419" y="521"/>
                    </a:cxn>
                    <a:cxn ang="0">
                      <a:pos x="1716" y="271"/>
                    </a:cxn>
                    <a:cxn ang="0">
                      <a:pos x="1608" y="674"/>
                    </a:cxn>
                    <a:cxn ang="0">
                      <a:pos x="2013" y="680"/>
                    </a:cxn>
                    <a:cxn ang="0">
                      <a:pos x="1810" y="934"/>
                    </a:cxn>
                    <a:cxn ang="0">
                      <a:pos x="2097" y="1192"/>
                    </a:cxn>
                    <a:cxn ang="0">
                      <a:pos x="1581" y="1405"/>
                    </a:cxn>
                    <a:cxn ang="0">
                      <a:pos x="1723" y="1791"/>
                    </a:cxn>
                    <a:cxn ang="0">
                      <a:pos x="1311" y="1662"/>
                    </a:cxn>
                    <a:cxn ang="0">
                      <a:pos x="1116" y="1879"/>
                    </a:cxn>
                    <a:cxn ang="0">
                      <a:pos x="920" y="1723"/>
                    </a:cxn>
                    <a:cxn ang="0">
                      <a:pos x="543" y="1791"/>
                    </a:cxn>
                    <a:cxn ang="0">
                      <a:pos x="543" y="1405"/>
                    </a:cxn>
                    <a:cxn ang="0">
                      <a:pos x="388" y="1314"/>
                    </a:cxn>
                    <a:cxn ang="0">
                      <a:pos x="408" y="1121"/>
                    </a:cxn>
                    <a:cxn ang="0">
                      <a:pos x="236" y="928"/>
                    </a:cxn>
                    <a:cxn ang="0">
                      <a:pos x="543" y="745"/>
                    </a:cxn>
                    <a:cxn ang="0">
                      <a:pos x="337" y="335"/>
                    </a:cxn>
                    <a:cxn ang="0">
                      <a:pos x="887" y="487"/>
                    </a:cxn>
                    <a:cxn ang="0">
                      <a:pos x="1005" y="142"/>
                    </a:cxn>
                    <a:cxn ang="0">
                      <a:pos x="1230" y="0"/>
                    </a:cxn>
                    <a:cxn ang="0">
                      <a:pos x="971" y="393"/>
                    </a:cxn>
                    <a:cxn ang="0">
                      <a:pos x="462" y="27"/>
                    </a:cxn>
                    <a:cxn ang="0">
                      <a:pos x="607" y="701"/>
                    </a:cxn>
                    <a:cxn ang="0">
                      <a:pos x="0" y="643"/>
                    </a:cxn>
                    <a:cxn ang="0">
                      <a:pos x="442" y="1039"/>
                    </a:cxn>
                    <a:cxn ang="0">
                      <a:pos x="94" y="1202"/>
                    </a:cxn>
                    <a:cxn ang="0">
                      <a:pos x="442" y="1331"/>
                    </a:cxn>
                    <a:cxn ang="0">
                      <a:pos x="425" y="1608"/>
                    </a:cxn>
                    <a:cxn ang="0">
                      <a:pos x="779" y="1608"/>
                    </a:cxn>
                    <a:cxn ang="0">
                      <a:pos x="883" y="1852"/>
                    </a:cxn>
                    <a:cxn ang="0">
                      <a:pos x="1220" y="1629"/>
                    </a:cxn>
                    <a:cxn ang="0">
                      <a:pos x="1375" y="1784"/>
                    </a:cxn>
                    <a:cxn ang="0">
                      <a:pos x="1608" y="1540"/>
                    </a:cxn>
                    <a:cxn ang="0">
                      <a:pos x="1972" y="1513"/>
                    </a:cxn>
                    <a:cxn ang="0">
                      <a:pos x="1702" y="1049"/>
                    </a:cxn>
                    <a:cxn ang="0">
                      <a:pos x="1955" y="904"/>
                    </a:cxn>
                    <a:cxn ang="0">
                      <a:pos x="1675" y="684"/>
                    </a:cxn>
                    <a:cxn ang="0">
                      <a:pos x="1729" y="565"/>
                    </a:cxn>
                    <a:cxn ang="0">
                      <a:pos x="1625" y="406"/>
                    </a:cxn>
                    <a:cxn ang="0">
                      <a:pos x="1466" y="423"/>
                    </a:cxn>
                    <a:cxn ang="0">
                      <a:pos x="1251" y="372"/>
                    </a:cxn>
                  </a:cxnLst>
                  <a:rect l="0" t="0" r="r" b="b"/>
                  <a:pathLst>
                    <a:path w="2137" h="1899">
                      <a:moveTo>
                        <a:pt x="1230" y="17"/>
                      </a:moveTo>
                      <a:lnTo>
                        <a:pt x="1247" y="386"/>
                      </a:lnTo>
                      <a:lnTo>
                        <a:pt x="1443" y="247"/>
                      </a:lnTo>
                      <a:lnTo>
                        <a:pt x="1379" y="474"/>
                      </a:lnTo>
                      <a:lnTo>
                        <a:pt x="1453" y="437"/>
                      </a:lnTo>
                      <a:lnTo>
                        <a:pt x="1419" y="521"/>
                      </a:lnTo>
                      <a:lnTo>
                        <a:pt x="1527" y="494"/>
                      </a:lnTo>
                      <a:lnTo>
                        <a:pt x="1618" y="433"/>
                      </a:lnTo>
                      <a:lnTo>
                        <a:pt x="1716" y="271"/>
                      </a:lnTo>
                      <a:lnTo>
                        <a:pt x="1541" y="650"/>
                      </a:lnTo>
                      <a:lnTo>
                        <a:pt x="1706" y="582"/>
                      </a:lnTo>
                      <a:lnTo>
                        <a:pt x="1608" y="674"/>
                      </a:lnTo>
                      <a:lnTo>
                        <a:pt x="1733" y="630"/>
                      </a:lnTo>
                      <a:lnTo>
                        <a:pt x="1662" y="687"/>
                      </a:lnTo>
                      <a:lnTo>
                        <a:pt x="2013" y="680"/>
                      </a:lnTo>
                      <a:lnTo>
                        <a:pt x="1672" y="880"/>
                      </a:lnTo>
                      <a:lnTo>
                        <a:pt x="1915" y="907"/>
                      </a:lnTo>
                      <a:lnTo>
                        <a:pt x="1810" y="934"/>
                      </a:lnTo>
                      <a:lnTo>
                        <a:pt x="1925" y="982"/>
                      </a:lnTo>
                      <a:lnTo>
                        <a:pt x="1686" y="1049"/>
                      </a:lnTo>
                      <a:lnTo>
                        <a:pt x="2097" y="1192"/>
                      </a:lnTo>
                      <a:lnTo>
                        <a:pt x="1662" y="1246"/>
                      </a:lnTo>
                      <a:lnTo>
                        <a:pt x="1945" y="1496"/>
                      </a:lnTo>
                      <a:lnTo>
                        <a:pt x="1581" y="1405"/>
                      </a:lnTo>
                      <a:lnTo>
                        <a:pt x="1847" y="1720"/>
                      </a:lnTo>
                      <a:lnTo>
                        <a:pt x="1595" y="1527"/>
                      </a:lnTo>
                      <a:lnTo>
                        <a:pt x="1723" y="1791"/>
                      </a:lnTo>
                      <a:lnTo>
                        <a:pt x="1328" y="1571"/>
                      </a:lnTo>
                      <a:lnTo>
                        <a:pt x="1365" y="1747"/>
                      </a:lnTo>
                      <a:lnTo>
                        <a:pt x="1311" y="1662"/>
                      </a:lnTo>
                      <a:lnTo>
                        <a:pt x="1288" y="1832"/>
                      </a:lnTo>
                      <a:lnTo>
                        <a:pt x="1220" y="1615"/>
                      </a:lnTo>
                      <a:lnTo>
                        <a:pt x="1116" y="1879"/>
                      </a:lnTo>
                      <a:lnTo>
                        <a:pt x="1021" y="1652"/>
                      </a:lnTo>
                      <a:lnTo>
                        <a:pt x="893" y="1828"/>
                      </a:lnTo>
                      <a:lnTo>
                        <a:pt x="920" y="1723"/>
                      </a:lnTo>
                      <a:lnTo>
                        <a:pt x="725" y="1862"/>
                      </a:lnTo>
                      <a:lnTo>
                        <a:pt x="789" y="1595"/>
                      </a:lnTo>
                      <a:lnTo>
                        <a:pt x="543" y="1791"/>
                      </a:lnTo>
                      <a:lnTo>
                        <a:pt x="634" y="1473"/>
                      </a:lnTo>
                      <a:lnTo>
                        <a:pt x="438" y="1595"/>
                      </a:lnTo>
                      <a:lnTo>
                        <a:pt x="543" y="1405"/>
                      </a:lnTo>
                      <a:lnTo>
                        <a:pt x="266" y="1469"/>
                      </a:lnTo>
                      <a:lnTo>
                        <a:pt x="462" y="1327"/>
                      </a:lnTo>
                      <a:lnTo>
                        <a:pt x="388" y="1314"/>
                      </a:lnTo>
                      <a:lnTo>
                        <a:pt x="475" y="1226"/>
                      </a:lnTo>
                      <a:lnTo>
                        <a:pt x="138" y="1202"/>
                      </a:lnTo>
                      <a:lnTo>
                        <a:pt x="408" y="1121"/>
                      </a:lnTo>
                      <a:lnTo>
                        <a:pt x="330" y="1046"/>
                      </a:lnTo>
                      <a:lnTo>
                        <a:pt x="465" y="1043"/>
                      </a:lnTo>
                      <a:lnTo>
                        <a:pt x="236" y="928"/>
                      </a:lnTo>
                      <a:lnTo>
                        <a:pt x="462" y="900"/>
                      </a:lnTo>
                      <a:lnTo>
                        <a:pt x="24" y="650"/>
                      </a:lnTo>
                      <a:lnTo>
                        <a:pt x="543" y="745"/>
                      </a:lnTo>
                      <a:lnTo>
                        <a:pt x="455" y="640"/>
                      </a:lnTo>
                      <a:lnTo>
                        <a:pt x="624" y="714"/>
                      </a:lnTo>
                      <a:lnTo>
                        <a:pt x="337" y="335"/>
                      </a:lnTo>
                      <a:lnTo>
                        <a:pt x="698" y="565"/>
                      </a:lnTo>
                      <a:lnTo>
                        <a:pt x="475" y="47"/>
                      </a:lnTo>
                      <a:lnTo>
                        <a:pt x="887" y="487"/>
                      </a:lnTo>
                      <a:lnTo>
                        <a:pt x="833" y="67"/>
                      </a:lnTo>
                      <a:lnTo>
                        <a:pt x="978" y="416"/>
                      </a:lnTo>
                      <a:lnTo>
                        <a:pt x="1005" y="142"/>
                      </a:lnTo>
                      <a:lnTo>
                        <a:pt x="1069" y="365"/>
                      </a:lnTo>
                      <a:lnTo>
                        <a:pt x="1230" y="17"/>
                      </a:lnTo>
                      <a:lnTo>
                        <a:pt x="1230" y="0"/>
                      </a:lnTo>
                      <a:lnTo>
                        <a:pt x="1069" y="352"/>
                      </a:lnTo>
                      <a:lnTo>
                        <a:pt x="1001" y="101"/>
                      </a:lnTo>
                      <a:lnTo>
                        <a:pt x="971" y="393"/>
                      </a:lnTo>
                      <a:lnTo>
                        <a:pt x="816" y="27"/>
                      </a:lnTo>
                      <a:lnTo>
                        <a:pt x="877" y="470"/>
                      </a:lnTo>
                      <a:lnTo>
                        <a:pt x="462" y="27"/>
                      </a:lnTo>
                      <a:lnTo>
                        <a:pt x="684" y="545"/>
                      </a:lnTo>
                      <a:lnTo>
                        <a:pt x="307" y="305"/>
                      </a:lnTo>
                      <a:lnTo>
                        <a:pt x="607" y="701"/>
                      </a:lnTo>
                      <a:lnTo>
                        <a:pt x="435" y="623"/>
                      </a:lnTo>
                      <a:lnTo>
                        <a:pt x="529" y="738"/>
                      </a:lnTo>
                      <a:lnTo>
                        <a:pt x="0" y="643"/>
                      </a:lnTo>
                      <a:lnTo>
                        <a:pt x="442" y="894"/>
                      </a:lnTo>
                      <a:lnTo>
                        <a:pt x="202" y="924"/>
                      </a:lnTo>
                      <a:lnTo>
                        <a:pt x="442" y="1039"/>
                      </a:lnTo>
                      <a:lnTo>
                        <a:pt x="307" y="1039"/>
                      </a:lnTo>
                      <a:lnTo>
                        <a:pt x="394" y="1117"/>
                      </a:lnTo>
                      <a:lnTo>
                        <a:pt x="94" y="1202"/>
                      </a:lnTo>
                      <a:lnTo>
                        <a:pt x="462" y="1232"/>
                      </a:lnTo>
                      <a:lnTo>
                        <a:pt x="364" y="1320"/>
                      </a:lnTo>
                      <a:lnTo>
                        <a:pt x="442" y="1331"/>
                      </a:lnTo>
                      <a:lnTo>
                        <a:pt x="233" y="1483"/>
                      </a:lnTo>
                      <a:lnTo>
                        <a:pt x="529" y="1415"/>
                      </a:lnTo>
                      <a:lnTo>
                        <a:pt x="425" y="1608"/>
                      </a:lnTo>
                      <a:lnTo>
                        <a:pt x="624" y="1483"/>
                      </a:lnTo>
                      <a:lnTo>
                        <a:pt x="529" y="1811"/>
                      </a:lnTo>
                      <a:lnTo>
                        <a:pt x="779" y="1608"/>
                      </a:lnTo>
                      <a:lnTo>
                        <a:pt x="711" y="1879"/>
                      </a:lnTo>
                      <a:lnTo>
                        <a:pt x="903" y="1747"/>
                      </a:lnTo>
                      <a:lnTo>
                        <a:pt x="883" y="1852"/>
                      </a:lnTo>
                      <a:lnTo>
                        <a:pt x="1021" y="1669"/>
                      </a:lnTo>
                      <a:lnTo>
                        <a:pt x="1116" y="1899"/>
                      </a:lnTo>
                      <a:lnTo>
                        <a:pt x="1220" y="1629"/>
                      </a:lnTo>
                      <a:lnTo>
                        <a:pt x="1291" y="1862"/>
                      </a:lnTo>
                      <a:lnTo>
                        <a:pt x="1318" y="1676"/>
                      </a:lnTo>
                      <a:lnTo>
                        <a:pt x="1375" y="1784"/>
                      </a:lnTo>
                      <a:lnTo>
                        <a:pt x="1338" y="1581"/>
                      </a:lnTo>
                      <a:lnTo>
                        <a:pt x="1743" y="1811"/>
                      </a:lnTo>
                      <a:lnTo>
                        <a:pt x="1608" y="1540"/>
                      </a:lnTo>
                      <a:lnTo>
                        <a:pt x="1888" y="1754"/>
                      </a:lnTo>
                      <a:lnTo>
                        <a:pt x="1598" y="1415"/>
                      </a:lnTo>
                      <a:lnTo>
                        <a:pt x="1972" y="1513"/>
                      </a:lnTo>
                      <a:lnTo>
                        <a:pt x="1675" y="1253"/>
                      </a:lnTo>
                      <a:lnTo>
                        <a:pt x="2137" y="1195"/>
                      </a:lnTo>
                      <a:lnTo>
                        <a:pt x="1702" y="1049"/>
                      </a:lnTo>
                      <a:lnTo>
                        <a:pt x="1945" y="982"/>
                      </a:lnTo>
                      <a:lnTo>
                        <a:pt x="1827" y="934"/>
                      </a:lnTo>
                      <a:lnTo>
                        <a:pt x="1955" y="904"/>
                      </a:lnTo>
                      <a:lnTo>
                        <a:pt x="1696" y="877"/>
                      </a:lnTo>
                      <a:lnTo>
                        <a:pt x="2046" y="674"/>
                      </a:lnTo>
                      <a:lnTo>
                        <a:pt x="1675" y="684"/>
                      </a:lnTo>
                      <a:lnTo>
                        <a:pt x="1760" y="616"/>
                      </a:lnTo>
                      <a:lnTo>
                        <a:pt x="1632" y="660"/>
                      </a:lnTo>
                      <a:lnTo>
                        <a:pt x="1729" y="565"/>
                      </a:lnTo>
                      <a:lnTo>
                        <a:pt x="1561" y="633"/>
                      </a:lnTo>
                      <a:lnTo>
                        <a:pt x="1753" y="200"/>
                      </a:lnTo>
                      <a:lnTo>
                        <a:pt x="1625" y="406"/>
                      </a:lnTo>
                      <a:lnTo>
                        <a:pt x="1541" y="477"/>
                      </a:lnTo>
                      <a:lnTo>
                        <a:pt x="1433" y="511"/>
                      </a:lnTo>
                      <a:lnTo>
                        <a:pt x="1466" y="423"/>
                      </a:lnTo>
                      <a:lnTo>
                        <a:pt x="1386" y="464"/>
                      </a:lnTo>
                      <a:lnTo>
                        <a:pt x="1463" y="227"/>
                      </a:lnTo>
                      <a:lnTo>
                        <a:pt x="1251" y="372"/>
                      </a:lnTo>
                      <a:lnTo>
                        <a:pt x="1230" y="0"/>
                      </a:lnTo>
                      <a:lnTo>
                        <a:pt x="1230" y="17"/>
                      </a:lnTo>
                      <a:close/>
                    </a:path>
                  </a:pathLst>
                </a:custGeom>
                <a:solidFill>
                  <a:srgbClr val="FFDE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7" name="Rectangle 105"/>
                <p:cNvSpPr>
                  <a:spLocks noChangeArrowheads="1"/>
                </p:cNvSpPr>
                <p:nvPr/>
              </p:nvSpPr>
              <p:spPr bwMode="auto">
                <a:xfrm>
                  <a:off x="10450" y="935"/>
                  <a:ext cx="1" cy="4"/>
                </a:xfrm>
                <a:prstGeom prst="rect">
                  <a:avLst/>
                </a:prstGeom>
                <a:solidFill>
                  <a:srgbClr val="FFFFFF"/>
                </a:solidFill>
                <a:ln w="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8" name="Freeform 106"/>
                <p:cNvSpPr>
                  <a:spLocks/>
                </p:cNvSpPr>
                <p:nvPr/>
              </p:nvSpPr>
              <p:spPr bwMode="auto">
                <a:xfrm>
                  <a:off x="9753" y="1179"/>
                  <a:ext cx="3" cy="4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3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9" name="Rectangle 107"/>
                <p:cNvSpPr>
                  <a:spLocks noChangeArrowheads="1"/>
                </p:cNvSpPr>
                <p:nvPr/>
              </p:nvSpPr>
              <p:spPr bwMode="auto">
                <a:xfrm>
                  <a:off x="9611" y="1308"/>
                  <a:ext cx="1" cy="1"/>
                </a:xfrm>
                <a:prstGeom prst="rect">
                  <a:avLst/>
                </a:prstGeom>
                <a:solidFill>
                  <a:srgbClr val="FFFFFF"/>
                </a:solidFill>
                <a:ln w="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" name="Freeform 108"/>
                <p:cNvSpPr>
                  <a:spLocks/>
                </p:cNvSpPr>
                <p:nvPr/>
              </p:nvSpPr>
              <p:spPr bwMode="auto">
                <a:xfrm>
                  <a:off x="10953" y="1826"/>
                  <a:ext cx="3" cy="3"/>
                </a:xfrm>
                <a:custGeom>
                  <a:avLst/>
                  <a:gdLst/>
                  <a:ahLst/>
                  <a:cxnLst>
                    <a:cxn ang="0">
                      <a:pos x="3" y="3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3" y="3"/>
                    </a:cxn>
                  </a:cxnLst>
                  <a:rect l="0" t="0" r="r" b="b"/>
                  <a:pathLst>
                    <a:path w="3" h="3">
                      <a:moveTo>
                        <a:pt x="3" y="3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3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" name="Freeform 109"/>
                <p:cNvSpPr>
                  <a:spLocks/>
                </p:cNvSpPr>
                <p:nvPr/>
              </p:nvSpPr>
              <p:spPr bwMode="auto">
                <a:xfrm>
                  <a:off x="9780" y="1125"/>
                  <a:ext cx="960" cy="968"/>
                </a:xfrm>
                <a:custGeom>
                  <a:avLst/>
                  <a:gdLst/>
                  <a:ahLst/>
                  <a:cxnLst>
                    <a:cxn ang="0">
                      <a:pos x="455" y="0"/>
                    </a:cxn>
                    <a:cxn ang="0">
                      <a:pos x="360" y="13"/>
                    </a:cxn>
                    <a:cxn ang="0">
                      <a:pos x="273" y="47"/>
                    </a:cxn>
                    <a:cxn ang="0">
                      <a:pos x="192" y="95"/>
                    </a:cxn>
                    <a:cxn ang="0">
                      <a:pos x="124" y="159"/>
                    </a:cxn>
                    <a:cxn ang="0">
                      <a:pos x="67" y="234"/>
                    </a:cxn>
                    <a:cxn ang="0">
                      <a:pos x="30" y="315"/>
                    </a:cxn>
                    <a:cxn ang="0">
                      <a:pos x="6" y="410"/>
                    </a:cxn>
                    <a:cxn ang="0">
                      <a:pos x="0" y="508"/>
                    </a:cxn>
                    <a:cxn ang="0">
                      <a:pos x="16" y="603"/>
                    </a:cxn>
                    <a:cxn ang="0">
                      <a:pos x="47" y="691"/>
                    </a:cxn>
                    <a:cxn ang="0">
                      <a:pos x="94" y="772"/>
                    </a:cxn>
                    <a:cxn ang="0">
                      <a:pos x="158" y="840"/>
                    </a:cxn>
                    <a:cxn ang="0">
                      <a:pos x="232" y="897"/>
                    </a:cxn>
                    <a:cxn ang="0">
                      <a:pos x="316" y="938"/>
                    </a:cxn>
                    <a:cxn ang="0">
                      <a:pos x="407" y="962"/>
                    </a:cxn>
                    <a:cxn ang="0">
                      <a:pos x="505" y="965"/>
                    </a:cxn>
                    <a:cxn ang="0">
                      <a:pos x="600" y="951"/>
                    </a:cxn>
                    <a:cxn ang="0">
                      <a:pos x="687" y="918"/>
                    </a:cxn>
                    <a:cxn ang="0">
                      <a:pos x="768" y="870"/>
                    </a:cxn>
                    <a:cxn ang="0">
                      <a:pos x="836" y="809"/>
                    </a:cxn>
                    <a:cxn ang="0">
                      <a:pos x="893" y="735"/>
                    </a:cxn>
                    <a:cxn ang="0">
                      <a:pos x="933" y="650"/>
                    </a:cxn>
                    <a:cxn ang="0">
                      <a:pos x="957" y="555"/>
                    </a:cxn>
                    <a:cxn ang="0">
                      <a:pos x="960" y="457"/>
                    </a:cxn>
                    <a:cxn ang="0">
                      <a:pos x="947" y="362"/>
                    </a:cxn>
                    <a:cxn ang="0">
                      <a:pos x="913" y="274"/>
                    </a:cxn>
                    <a:cxn ang="0">
                      <a:pos x="866" y="193"/>
                    </a:cxn>
                    <a:cxn ang="0">
                      <a:pos x="805" y="125"/>
                    </a:cxn>
                    <a:cxn ang="0">
                      <a:pos x="731" y="68"/>
                    </a:cxn>
                    <a:cxn ang="0">
                      <a:pos x="647" y="27"/>
                    </a:cxn>
                    <a:cxn ang="0">
                      <a:pos x="552" y="3"/>
                    </a:cxn>
                  </a:cxnLst>
                  <a:rect l="0" t="0" r="r" b="b"/>
                  <a:pathLst>
                    <a:path w="960" h="968">
                      <a:moveTo>
                        <a:pt x="482" y="0"/>
                      </a:moveTo>
                      <a:lnTo>
                        <a:pt x="455" y="0"/>
                      </a:lnTo>
                      <a:lnTo>
                        <a:pt x="407" y="3"/>
                      </a:lnTo>
                      <a:lnTo>
                        <a:pt x="360" y="13"/>
                      </a:lnTo>
                      <a:lnTo>
                        <a:pt x="316" y="27"/>
                      </a:lnTo>
                      <a:lnTo>
                        <a:pt x="273" y="47"/>
                      </a:lnTo>
                      <a:lnTo>
                        <a:pt x="232" y="68"/>
                      </a:lnTo>
                      <a:lnTo>
                        <a:pt x="192" y="95"/>
                      </a:lnTo>
                      <a:lnTo>
                        <a:pt x="158" y="125"/>
                      </a:lnTo>
                      <a:lnTo>
                        <a:pt x="124" y="159"/>
                      </a:lnTo>
                      <a:lnTo>
                        <a:pt x="94" y="193"/>
                      </a:lnTo>
                      <a:lnTo>
                        <a:pt x="67" y="234"/>
                      </a:lnTo>
                      <a:lnTo>
                        <a:pt x="47" y="274"/>
                      </a:lnTo>
                      <a:lnTo>
                        <a:pt x="30" y="315"/>
                      </a:lnTo>
                      <a:lnTo>
                        <a:pt x="16" y="362"/>
                      </a:lnTo>
                      <a:lnTo>
                        <a:pt x="6" y="410"/>
                      </a:lnTo>
                      <a:lnTo>
                        <a:pt x="0" y="481"/>
                      </a:lnTo>
                      <a:lnTo>
                        <a:pt x="0" y="508"/>
                      </a:lnTo>
                      <a:lnTo>
                        <a:pt x="6" y="555"/>
                      </a:lnTo>
                      <a:lnTo>
                        <a:pt x="16" y="603"/>
                      </a:lnTo>
                      <a:lnTo>
                        <a:pt x="30" y="650"/>
                      </a:lnTo>
                      <a:lnTo>
                        <a:pt x="47" y="691"/>
                      </a:lnTo>
                      <a:lnTo>
                        <a:pt x="67" y="735"/>
                      </a:lnTo>
                      <a:lnTo>
                        <a:pt x="94" y="772"/>
                      </a:lnTo>
                      <a:lnTo>
                        <a:pt x="124" y="809"/>
                      </a:lnTo>
                      <a:lnTo>
                        <a:pt x="158" y="840"/>
                      </a:lnTo>
                      <a:lnTo>
                        <a:pt x="192" y="870"/>
                      </a:lnTo>
                      <a:lnTo>
                        <a:pt x="232" y="897"/>
                      </a:lnTo>
                      <a:lnTo>
                        <a:pt x="273" y="918"/>
                      </a:lnTo>
                      <a:lnTo>
                        <a:pt x="316" y="938"/>
                      </a:lnTo>
                      <a:lnTo>
                        <a:pt x="360" y="951"/>
                      </a:lnTo>
                      <a:lnTo>
                        <a:pt x="407" y="962"/>
                      </a:lnTo>
                      <a:lnTo>
                        <a:pt x="482" y="968"/>
                      </a:lnTo>
                      <a:lnTo>
                        <a:pt x="505" y="965"/>
                      </a:lnTo>
                      <a:lnTo>
                        <a:pt x="552" y="962"/>
                      </a:lnTo>
                      <a:lnTo>
                        <a:pt x="600" y="951"/>
                      </a:lnTo>
                      <a:lnTo>
                        <a:pt x="647" y="938"/>
                      </a:lnTo>
                      <a:lnTo>
                        <a:pt x="687" y="918"/>
                      </a:lnTo>
                      <a:lnTo>
                        <a:pt x="731" y="897"/>
                      </a:lnTo>
                      <a:lnTo>
                        <a:pt x="768" y="870"/>
                      </a:lnTo>
                      <a:lnTo>
                        <a:pt x="805" y="840"/>
                      </a:lnTo>
                      <a:lnTo>
                        <a:pt x="836" y="809"/>
                      </a:lnTo>
                      <a:lnTo>
                        <a:pt x="866" y="772"/>
                      </a:lnTo>
                      <a:lnTo>
                        <a:pt x="893" y="735"/>
                      </a:lnTo>
                      <a:lnTo>
                        <a:pt x="913" y="691"/>
                      </a:lnTo>
                      <a:lnTo>
                        <a:pt x="933" y="650"/>
                      </a:lnTo>
                      <a:lnTo>
                        <a:pt x="947" y="603"/>
                      </a:lnTo>
                      <a:lnTo>
                        <a:pt x="957" y="555"/>
                      </a:lnTo>
                      <a:lnTo>
                        <a:pt x="960" y="481"/>
                      </a:lnTo>
                      <a:lnTo>
                        <a:pt x="960" y="457"/>
                      </a:lnTo>
                      <a:lnTo>
                        <a:pt x="957" y="410"/>
                      </a:lnTo>
                      <a:lnTo>
                        <a:pt x="947" y="362"/>
                      </a:lnTo>
                      <a:lnTo>
                        <a:pt x="933" y="315"/>
                      </a:lnTo>
                      <a:lnTo>
                        <a:pt x="913" y="274"/>
                      </a:lnTo>
                      <a:lnTo>
                        <a:pt x="893" y="234"/>
                      </a:lnTo>
                      <a:lnTo>
                        <a:pt x="866" y="193"/>
                      </a:lnTo>
                      <a:lnTo>
                        <a:pt x="836" y="159"/>
                      </a:lnTo>
                      <a:lnTo>
                        <a:pt x="805" y="125"/>
                      </a:lnTo>
                      <a:lnTo>
                        <a:pt x="768" y="95"/>
                      </a:lnTo>
                      <a:lnTo>
                        <a:pt x="731" y="68"/>
                      </a:lnTo>
                      <a:lnTo>
                        <a:pt x="687" y="47"/>
                      </a:lnTo>
                      <a:lnTo>
                        <a:pt x="647" y="27"/>
                      </a:lnTo>
                      <a:lnTo>
                        <a:pt x="600" y="13"/>
                      </a:lnTo>
                      <a:lnTo>
                        <a:pt x="552" y="3"/>
                      </a:lnTo>
                      <a:lnTo>
                        <a:pt x="48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2" name="Freeform 110"/>
                <p:cNvSpPr>
                  <a:spLocks/>
                </p:cNvSpPr>
                <p:nvPr/>
              </p:nvSpPr>
              <p:spPr bwMode="auto">
                <a:xfrm>
                  <a:off x="9790" y="1138"/>
                  <a:ext cx="940" cy="938"/>
                </a:xfrm>
                <a:custGeom>
                  <a:avLst/>
                  <a:gdLst/>
                  <a:ahLst/>
                  <a:cxnLst>
                    <a:cxn ang="0">
                      <a:pos x="445" y="0"/>
                    </a:cxn>
                    <a:cxn ang="0">
                      <a:pos x="354" y="14"/>
                    </a:cxn>
                    <a:cxn ang="0">
                      <a:pos x="269" y="45"/>
                    </a:cxn>
                    <a:cxn ang="0">
                      <a:pos x="192" y="92"/>
                    </a:cxn>
                    <a:cxn ang="0">
                      <a:pos x="124" y="153"/>
                    </a:cxn>
                    <a:cxn ang="0">
                      <a:pos x="70" y="227"/>
                    </a:cxn>
                    <a:cxn ang="0">
                      <a:pos x="30" y="309"/>
                    </a:cxn>
                    <a:cxn ang="0">
                      <a:pos x="6" y="400"/>
                    </a:cxn>
                    <a:cxn ang="0">
                      <a:pos x="3" y="495"/>
                    </a:cxn>
                    <a:cxn ang="0">
                      <a:pos x="16" y="586"/>
                    </a:cxn>
                    <a:cxn ang="0">
                      <a:pos x="47" y="674"/>
                    </a:cxn>
                    <a:cxn ang="0">
                      <a:pos x="97" y="749"/>
                    </a:cxn>
                    <a:cxn ang="0">
                      <a:pos x="155" y="817"/>
                    </a:cxn>
                    <a:cxn ang="0">
                      <a:pos x="229" y="871"/>
                    </a:cxn>
                    <a:cxn ang="0">
                      <a:pos x="310" y="911"/>
                    </a:cxn>
                    <a:cxn ang="0">
                      <a:pos x="401" y="935"/>
                    </a:cxn>
                    <a:cxn ang="0">
                      <a:pos x="495" y="938"/>
                    </a:cxn>
                    <a:cxn ang="0">
                      <a:pos x="586" y="925"/>
                    </a:cxn>
                    <a:cxn ang="0">
                      <a:pos x="674" y="894"/>
                    </a:cxn>
                    <a:cxn ang="0">
                      <a:pos x="751" y="847"/>
                    </a:cxn>
                    <a:cxn ang="0">
                      <a:pos x="815" y="786"/>
                    </a:cxn>
                    <a:cxn ang="0">
                      <a:pos x="873" y="712"/>
                    </a:cxn>
                    <a:cxn ang="0">
                      <a:pos x="910" y="630"/>
                    </a:cxn>
                    <a:cxn ang="0">
                      <a:pos x="933" y="542"/>
                    </a:cxn>
                    <a:cxn ang="0">
                      <a:pos x="940" y="444"/>
                    </a:cxn>
                    <a:cxn ang="0">
                      <a:pos x="923" y="353"/>
                    </a:cxn>
                    <a:cxn ang="0">
                      <a:pos x="893" y="268"/>
                    </a:cxn>
                    <a:cxn ang="0">
                      <a:pos x="846" y="190"/>
                    </a:cxn>
                    <a:cxn ang="0">
                      <a:pos x="785" y="122"/>
                    </a:cxn>
                    <a:cxn ang="0">
                      <a:pos x="714" y="68"/>
                    </a:cxn>
                    <a:cxn ang="0">
                      <a:pos x="630" y="28"/>
                    </a:cxn>
                    <a:cxn ang="0">
                      <a:pos x="542" y="4"/>
                    </a:cxn>
                  </a:cxnLst>
                  <a:rect l="0" t="0" r="r" b="b"/>
                  <a:pathLst>
                    <a:path w="940" h="938">
                      <a:moveTo>
                        <a:pt x="472" y="0"/>
                      </a:moveTo>
                      <a:lnTo>
                        <a:pt x="445" y="0"/>
                      </a:lnTo>
                      <a:lnTo>
                        <a:pt x="401" y="4"/>
                      </a:lnTo>
                      <a:lnTo>
                        <a:pt x="354" y="14"/>
                      </a:lnTo>
                      <a:lnTo>
                        <a:pt x="310" y="28"/>
                      </a:lnTo>
                      <a:lnTo>
                        <a:pt x="269" y="45"/>
                      </a:lnTo>
                      <a:lnTo>
                        <a:pt x="229" y="68"/>
                      </a:lnTo>
                      <a:lnTo>
                        <a:pt x="192" y="92"/>
                      </a:lnTo>
                      <a:lnTo>
                        <a:pt x="155" y="122"/>
                      </a:lnTo>
                      <a:lnTo>
                        <a:pt x="124" y="153"/>
                      </a:lnTo>
                      <a:lnTo>
                        <a:pt x="97" y="190"/>
                      </a:lnTo>
                      <a:lnTo>
                        <a:pt x="70" y="227"/>
                      </a:lnTo>
                      <a:lnTo>
                        <a:pt x="47" y="268"/>
                      </a:lnTo>
                      <a:lnTo>
                        <a:pt x="30" y="309"/>
                      </a:lnTo>
                      <a:lnTo>
                        <a:pt x="16" y="353"/>
                      </a:lnTo>
                      <a:lnTo>
                        <a:pt x="6" y="400"/>
                      </a:lnTo>
                      <a:lnTo>
                        <a:pt x="0" y="468"/>
                      </a:lnTo>
                      <a:lnTo>
                        <a:pt x="3" y="495"/>
                      </a:lnTo>
                      <a:lnTo>
                        <a:pt x="6" y="542"/>
                      </a:lnTo>
                      <a:lnTo>
                        <a:pt x="16" y="586"/>
                      </a:lnTo>
                      <a:lnTo>
                        <a:pt x="30" y="630"/>
                      </a:lnTo>
                      <a:lnTo>
                        <a:pt x="47" y="674"/>
                      </a:lnTo>
                      <a:lnTo>
                        <a:pt x="70" y="712"/>
                      </a:lnTo>
                      <a:lnTo>
                        <a:pt x="97" y="749"/>
                      </a:lnTo>
                      <a:lnTo>
                        <a:pt x="124" y="786"/>
                      </a:lnTo>
                      <a:lnTo>
                        <a:pt x="155" y="817"/>
                      </a:lnTo>
                      <a:lnTo>
                        <a:pt x="192" y="847"/>
                      </a:lnTo>
                      <a:lnTo>
                        <a:pt x="229" y="871"/>
                      </a:lnTo>
                      <a:lnTo>
                        <a:pt x="269" y="894"/>
                      </a:lnTo>
                      <a:lnTo>
                        <a:pt x="310" y="911"/>
                      </a:lnTo>
                      <a:lnTo>
                        <a:pt x="354" y="925"/>
                      </a:lnTo>
                      <a:lnTo>
                        <a:pt x="401" y="935"/>
                      </a:lnTo>
                      <a:lnTo>
                        <a:pt x="472" y="938"/>
                      </a:lnTo>
                      <a:lnTo>
                        <a:pt x="495" y="938"/>
                      </a:lnTo>
                      <a:lnTo>
                        <a:pt x="542" y="935"/>
                      </a:lnTo>
                      <a:lnTo>
                        <a:pt x="586" y="925"/>
                      </a:lnTo>
                      <a:lnTo>
                        <a:pt x="630" y="911"/>
                      </a:lnTo>
                      <a:lnTo>
                        <a:pt x="674" y="894"/>
                      </a:lnTo>
                      <a:lnTo>
                        <a:pt x="714" y="871"/>
                      </a:lnTo>
                      <a:lnTo>
                        <a:pt x="751" y="847"/>
                      </a:lnTo>
                      <a:lnTo>
                        <a:pt x="785" y="817"/>
                      </a:lnTo>
                      <a:lnTo>
                        <a:pt x="815" y="786"/>
                      </a:lnTo>
                      <a:lnTo>
                        <a:pt x="846" y="749"/>
                      </a:lnTo>
                      <a:lnTo>
                        <a:pt x="873" y="712"/>
                      </a:lnTo>
                      <a:lnTo>
                        <a:pt x="893" y="674"/>
                      </a:lnTo>
                      <a:lnTo>
                        <a:pt x="910" y="630"/>
                      </a:lnTo>
                      <a:lnTo>
                        <a:pt x="923" y="586"/>
                      </a:lnTo>
                      <a:lnTo>
                        <a:pt x="933" y="542"/>
                      </a:lnTo>
                      <a:lnTo>
                        <a:pt x="940" y="468"/>
                      </a:lnTo>
                      <a:lnTo>
                        <a:pt x="940" y="444"/>
                      </a:lnTo>
                      <a:lnTo>
                        <a:pt x="933" y="400"/>
                      </a:lnTo>
                      <a:lnTo>
                        <a:pt x="923" y="353"/>
                      </a:lnTo>
                      <a:lnTo>
                        <a:pt x="910" y="309"/>
                      </a:lnTo>
                      <a:lnTo>
                        <a:pt x="893" y="268"/>
                      </a:lnTo>
                      <a:lnTo>
                        <a:pt x="873" y="227"/>
                      </a:lnTo>
                      <a:lnTo>
                        <a:pt x="846" y="190"/>
                      </a:lnTo>
                      <a:lnTo>
                        <a:pt x="815" y="153"/>
                      </a:lnTo>
                      <a:lnTo>
                        <a:pt x="785" y="122"/>
                      </a:lnTo>
                      <a:lnTo>
                        <a:pt x="751" y="92"/>
                      </a:lnTo>
                      <a:lnTo>
                        <a:pt x="714" y="68"/>
                      </a:lnTo>
                      <a:lnTo>
                        <a:pt x="674" y="45"/>
                      </a:lnTo>
                      <a:lnTo>
                        <a:pt x="630" y="28"/>
                      </a:lnTo>
                      <a:lnTo>
                        <a:pt x="586" y="14"/>
                      </a:lnTo>
                      <a:lnTo>
                        <a:pt x="542" y="4"/>
                      </a:lnTo>
                      <a:lnTo>
                        <a:pt x="472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3" name="Freeform 111"/>
                <p:cNvSpPr>
                  <a:spLocks/>
                </p:cNvSpPr>
                <p:nvPr/>
              </p:nvSpPr>
              <p:spPr bwMode="auto">
                <a:xfrm>
                  <a:off x="10130" y="1216"/>
                  <a:ext cx="61" cy="68"/>
                </a:xfrm>
                <a:custGeom>
                  <a:avLst/>
                  <a:gdLst/>
                  <a:ahLst/>
                  <a:cxnLst>
                    <a:cxn ang="0">
                      <a:pos x="17" y="14"/>
                    </a:cxn>
                    <a:cxn ang="0">
                      <a:pos x="7" y="27"/>
                    </a:cxn>
                    <a:cxn ang="0">
                      <a:pos x="3" y="34"/>
                    </a:cxn>
                    <a:cxn ang="0">
                      <a:pos x="0" y="61"/>
                    </a:cxn>
                    <a:cxn ang="0">
                      <a:pos x="7" y="68"/>
                    </a:cxn>
                    <a:cxn ang="0">
                      <a:pos x="14" y="68"/>
                    </a:cxn>
                    <a:cxn ang="0">
                      <a:pos x="17" y="51"/>
                    </a:cxn>
                    <a:cxn ang="0">
                      <a:pos x="24" y="34"/>
                    </a:cxn>
                    <a:cxn ang="0">
                      <a:pos x="44" y="24"/>
                    </a:cxn>
                    <a:cxn ang="0">
                      <a:pos x="61" y="17"/>
                    </a:cxn>
                    <a:cxn ang="0">
                      <a:pos x="61" y="14"/>
                    </a:cxn>
                    <a:cxn ang="0">
                      <a:pos x="47" y="4"/>
                    </a:cxn>
                    <a:cxn ang="0">
                      <a:pos x="37" y="0"/>
                    </a:cxn>
                    <a:cxn ang="0">
                      <a:pos x="27" y="11"/>
                    </a:cxn>
                    <a:cxn ang="0">
                      <a:pos x="17" y="14"/>
                    </a:cxn>
                  </a:cxnLst>
                  <a:rect l="0" t="0" r="r" b="b"/>
                  <a:pathLst>
                    <a:path w="61" h="68">
                      <a:moveTo>
                        <a:pt x="17" y="14"/>
                      </a:moveTo>
                      <a:lnTo>
                        <a:pt x="7" y="27"/>
                      </a:lnTo>
                      <a:lnTo>
                        <a:pt x="3" y="34"/>
                      </a:lnTo>
                      <a:lnTo>
                        <a:pt x="0" y="61"/>
                      </a:lnTo>
                      <a:lnTo>
                        <a:pt x="7" y="68"/>
                      </a:lnTo>
                      <a:lnTo>
                        <a:pt x="14" y="68"/>
                      </a:lnTo>
                      <a:lnTo>
                        <a:pt x="17" y="51"/>
                      </a:lnTo>
                      <a:lnTo>
                        <a:pt x="24" y="34"/>
                      </a:lnTo>
                      <a:lnTo>
                        <a:pt x="44" y="24"/>
                      </a:lnTo>
                      <a:lnTo>
                        <a:pt x="61" y="17"/>
                      </a:lnTo>
                      <a:lnTo>
                        <a:pt x="61" y="14"/>
                      </a:lnTo>
                      <a:lnTo>
                        <a:pt x="47" y="4"/>
                      </a:lnTo>
                      <a:lnTo>
                        <a:pt x="37" y="0"/>
                      </a:lnTo>
                      <a:lnTo>
                        <a:pt x="27" y="11"/>
                      </a:lnTo>
                      <a:lnTo>
                        <a:pt x="17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4" name="Freeform 112"/>
                <p:cNvSpPr>
                  <a:spLocks/>
                </p:cNvSpPr>
                <p:nvPr/>
              </p:nvSpPr>
              <p:spPr bwMode="auto">
                <a:xfrm>
                  <a:off x="10342" y="1227"/>
                  <a:ext cx="68" cy="71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0" y="10"/>
                    </a:cxn>
                    <a:cxn ang="0">
                      <a:pos x="7" y="16"/>
                    </a:cxn>
                    <a:cxn ang="0">
                      <a:pos x="17" y="20"/>
                    </a:cxn>
                    <a:cxn ang="0">
                      <a:pos x="34" y="30"/>
                    </a:cxn>
                    <a:cxn ang="0">
                      <a:pos x="54" y="57"/>
                    </a:cxn>
                    <a:cxn ang="0">
                      <a:pos x="54" y="64"/>
                    </a:cxn>
                    <a:cxn ang="0">
                      <a:pos x="65" y="71"/>
                    </a:cxn>
                    <a:cxn ang="0">
                      <a:pos x="68" y="71"/>
                    </a:cxn>
                    <a:cxn ang="0">
                      <a:pos x="68" y="57"/>
                    </a:cxn>
                    <a:cxn ang="0">
                      <a:pos x="58" y="33"/>
                    </a:cxn>
                    <a:cxn ang="0">
                      <a:pos x="41" y="13"/>
                    </a:cxn>
                    <a:cxn ang="0">
                      <a:pos x="24" y="0"/>
                    </a:cxn>
                    <a:cxn ang="0">
                      <a:pos x="21" y="0"/>
                    </a:cxn>
                    <a:cxn ang="0">
                      <a:pos x="7" y="3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68" h="71">
                      <a:moveTo>
                        <a:pt x="0" y="3"/>
                      </a:moveTo>
                      <a:lnTo>
                        <a:pt x="0" y="6"/>
                      </a:lnTo>
                      <a:lnTo>
                        <a:pt x="0" y="10"/>
                      </a:lnTo>
                      <a:lnTo>
                        <a:pt x="7" y="16"/>
                      </a:lnTo>
                      <a:lnTo>
                        <a:pt x="17" y="20"/>
                      </a:lnTo>
                      <a:lnTo>
                        <a:pt x="34" y="30"/>
                      </a:lnTo>
                      <a:lnTo>
                        <a:pt x="54" y="57"/>
                      </a:lnTo>
                      <a:lnTo>
                        <a:pt x="54" y="64"/>
                      </a:lnTo>
                      <a:lnTo>
                        <a:pt x="65" y="71"/>
                      </a:lnTo>
                      <a:lnTo>
                        <a:pt x="68" y="71"/>
                      </a:lnTo>
                      <a:lnTo>
                        <a:pt x="68" y="57"/>
                      </a:lnTo>
                      <a:lnTo>
                        <a:pt x="58" y="33"/>
                      </a:lnTo>
                      <a:lnTo>
                        <a:pt x="41" y="13"/>
                      </a:lnTo>
                      <a:lnTo>
                        <a:pt x="24" y="0"/>
                      </a:lnTo>
                      <a:lnTo>
                        <a:pt x="21" y="0"/>
                      </a:lnTo>
                      <a:lnTo>
                        <a:pt x="7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5" name="Freeform 113"/>
                <p:cNvSpPr>
                  <a:spLocks/>
                </p:cNvSpPr>
                <p:nvPr/>
              </p:nvSpPr>
              <p:spPr bwMode="auto">
                <a:xfrm>
                  <a:off x="10133" y="1274"/>
                  <a:ext cx="250" cy="332"/>
                </a:xfrm>
                <a:custGeom>
                  <a:avLst/>
                  <a:gdLst/>
                  <a:ahLst/>
                  <a:cxnLst>
                    <a:cxn ang="0">
                      <a:pos x="189" y="267"/>
                    </a:cxn>
                    <a:cxn ang="0">
                      <a:pos x="233" y="217"/>
                    </a:cxn>
                    <a:cxn ang="0">
                      <a:pos x="250" y="173"/>
                    </a:cxn>
                    <a:cxn ang="0">
                      <a:pos x="250" y="162"/>
                    </a:cxn>
                    <a:cxn ang="0">
                      <a:pos x="250" y="159"/>
                    </a:cxn>
                    <a:cxn ang="0">
                      <a:pos x="240" y="132"/>
                    </a:cxn>
                    <a:cxn ang="0">
                      <a:pos x="233" y="115"/>
                    </a:cxn>
                    <a:cxn ang="0">
                      <a:pos x="216" y="95"/>
                    </a:cxn>
                    <a:cxn ang="0">
                      <a:pos x="220" y="88"/>
                    </a:cxn>
                    <a:cxn ang="0">
                      <a:pos x="216" y="85"/>
                    </a:cxn>
                    <a:cxn ang="0">
                      <a:pos x="209" y="78"/>
                    </a:cxn>
                    <a:cxn ang="0">
                      <a:pos x="199" y="64"/>
                    </a:cxn>
                    <a:cxn ang="0">
                      <a:pos x="193" y="57"/>
                    </a:cxn>
                    <a:cxn ang="0">
                      <a:pos x="186" y="54"/>
                    </a:cxn>
                    <a:cxn ang="0">
                      <a:pos x="182" y="47"/>
                    </a:cxn>
                    <a:cxn ang="0">
                      <a:pos x="179" y="44"/>
                    </a:cxn>
                    <a:cxn ang="0">
                      <a:pos x="176" y="34"/>
                    </a:cxn>
                    <a:cxn ang="0">
                      <a:pos x="162" y="30"/>
                    </a:cxn>
                    <a:cxn ang="0">
                      <a:pos x="162" y="24"/>
                    </a:cxn>
                    <a:cxn ang="0">
                      <a:pos x="162" y="20"/>
                    </a:cxn>
                    <a:cxn ang="0">
                      <a:pos x="149" y="3"/>
                    </a:cxn>
                    <a:cxn ang="0">
                      <a:pos x="139" y="3"/>
                    </a:cxn>
                    <a:cxn ang="0">
                      <a:pos x="129" y="7"/>
                    </a:cxn>
                    <a:cxn ang="0">
                      <a:pos x="112" y="7"/>
                    </a:cxn>
                    <a:cxn ang="0">
                      <a:pos x="88" y="0"/>
                    </a:cxn>
                    <a:cxn ang="0">
                      <a:pos x="58" y="20"/>
                    </a:cxn>
                    <a:cxn ang="0">
                      <a:pos x="54" y="27"/>
                    </a:cxn>
                    <a:cxn ang="0">
                      <a:pos x="51" y="30"/>
                    </a:cxn>
                    <a:cxn ang="0">
                      <a:pos x="34" y="51"/>
                    </a:cxn>
                    <a:cxn ang="0">
                      <a:pos x="24" y="68"/>
                    </a:cxn>
                    <a:cxn ang="0">
                      <a:pos x="17" y="85"/>
                    </a:cxn>
                    <a:cxn ang="0">
                      <a:pos x="7" y="108"/>
                    </a:cxn>
                    <a:cxn ang="0">
                      <a:pos x="0" y="132"/>
                    </a:cxn>
                    <a:cxn ang="0">
                      <a:pos x="4" y="149"/>
                    </a:cxn>
                    <a:cxn ang="0">
                      <a:pos x="4" y="156"/>
                    </a:cxn>
                    <a:cxn ang="0">
                      <a:pos x="7" y="156"/>
                    </a:cxn>
                    <a:cxn ang="0">
                      <a:pos x="4" y="159"/>
                    </a:cxn>
                    <a:cxn ang="0">
                      <a:pos x="4" y="162"/>
                    </a:cxn>
                    <a:cxn ang="0">
                      <a:pos x="11" y="176"/>
                    </a:cxn>
                    <a:cxn ang="0">
                      <a:pos x="14" y="186"/>
                    </a:cxn>
                    <a:cxn ang="0">
                      <a:pos x="21" y="196"/>
                    </a:cxn>
                    <a:cxn ang="0">
                      <a:pos x="24" y="200"/>
                    </a:cxn>
                    <a:cxn ang="0">
                      <a:pos x="34" y="213"/>
                    </a:cxn>
                    <a:cxn ang="0">
                      <a:pos x="44" y="234"/>
                    </a:cxn>
                    <a:cxn ang="0">
                      <a:pos x="61" y="254"/>
                    </a:cxn>
                    <a:cxn ang="0">
                      <a:pos x="71" y="267"/>
                    </a:cxn>
                    <a:cxn ang="0">
                      <a:pos x="85" y="281"/>
                    </a:cxn>
                    <a:cxn ang="0">
                      <a:pos x="78" y="305"/>
                    </a:cxn>
                    <a:cxn ang="0">
                      <a:pos x="75" y="308"/>
                    </a:cxn>
                    <a:cxn ang="0">
                      <a:pos x="98" y="305"/>
                    </a:cxn>
                    <a:cxn ang="0">
                      <a:pos x="149" y="305"/>
                    </a:cxn>
                    <a:cxn ang="0">
                      <a:pos x="176" y="318"/>
                    </a:cxn>
                    <a:cxn ang="0">
                      <a:pos x="186" y="332"/>
                    </a:cxn>
                    <a:cxn ang="0">
                      <a:pos x="193" y="322"/>
                    </a:cxn>
                    <a:cxn ang="0">
                      <a:pos x="172" y="305"/>
                    </a:cxn>
                  </a:cxnLst>
                  <a:rect l="0" t="0" r="r" b="b"/>
                  <a:pathLst>
                    <a:path w="250" h="332">
                      <a:moveTo>
                        <a:pt x="156" y="295"/>
                      </a:moveTo>
                      <a:lnTo>
                        <a:pt x="189" y="267"/>
                      </a:lnTo>
                      <a:lnTo>
                        <a:pt x="199" y="257"/>
                      </a:lnTo>
                      <a:lnTo>
                        <a:pt x="233" y="217"/>
                      </a:lnTo>
                      <a:lnTo>
                        <a:pt x="247" y="193"/>
                      </a:lnTo>
                      <a:lnTo>
                        <a:pt x="250" y="173"/>
                      </a:lnTo>
                      <a:lnTo>
                        <a:pt x="247" y="173"/>
                      </a:lnTo>
                      <a:lnTo>
                        <a:pt x="250" y="162"/>
                      </a:lnTo>
                      <a:lnTo>
                        <a:pt x="250" y="162"/>
                      </a:lnTo>
                      <a:lnTo>
                        <a:pt x="250" y="159"/>
                      </a:lnTo>
                      <a:lnTo>
                        <a:pt x="247" y="149"/>
                      </a:lnTo>
                      <a:lnTo>
                        <a:pt x="240" y="132"/>
                      </a:lnTo>
                      <a:lnTo>
                        <a:pt x="240" y="125"/>
                      </a:lnTo>
                      <a:lnTo>
                        <a:pt x="233" y="115"/>
                      </a:lnTo>
                      <a:lnTo>
                        <a:pt x="223" y="102"/>
                      </a:lnTo>
                      <a:lnTo>
                        <a:pt x="216" y="95"/>
                      </a:lnTo>
                      <a:lnTo>
                        <a:pt x="220" y="95"/>
                      </a:lnTo>
                      <a:lnTo>
                        <a:pt x="220" y="88"/>
                      </a:lnTo>
                      <a:lnTo>
                        <a:pt x="216" y="91"/>
                      </a:lnTo>
                      <a:lnTo>
                        <a:pt x="216" y="85"/>
                      </a:lnTo>
                      <a:lnTo>
                        <a:pt x="209" y="81"/>
                      </a:lnTo>
                      <a:lnTo>
                        <a:pt x="209" y="78"/>
                      </a:lnTo>
                      <a:lnTo>
                        <a:pt x="203" y="71"/>
                      </a:lnTo>
                      <a:lnTo>
                        <a:pt x="199" y="64"/>
                      </a:lnTo>
                      <a:lnTo>
                        <a:pt x="193" y="61"/>
                      </a:lnTo>
                      <a:lnTo>
                        <a:pt x="193" y="57"/>
                      </a:lnTo>
                      <a:lnTo>
                        <a:pt x="189" y="57"/>
                      </a:lnTo>
                      <a:lnTo>
                        <a:pt x="186" y="54"/>
                      </a:lnTo>
                      <a:lnTo>
                        <a:pt x="182" y="51"/>
                      </a:lnTo>
                      <a:lnTo>
                        <a:pt x="182" y="47"/>
                      </a:lnTo>
                      <a:lnTo>
                        <a:pt x="182" y="44"/>
                      </a:lnTo>
                      <a:lnTo>
                        <a:pt x="179" y="44"/>
                      </a:lnTo>
                      <a:lnTo>
                        <a:pt x="172" y="37"/>
                      </a:lnTo>
                      <a:lnTo>
                        <a:pt x="176" y="34"/>
                      </a:lnTo>
                      <a:lnTo>
                        <a:pt x="166" y="30"/>
                      </a:lnTo>
                      <a:lnTo>
                        <a:pt x="162" y="30"/>
                      </a:lnTo>
                      <a:lnTo>
                        <a:pt x="162" y="27"/>
                      </a:lnTo>
                      <a:lnTo>
                        <a:pt x="162" y="24"/>
                      </a:lnTo>
                      <a:lnTo>
                        <a:pt x="166" y="24"/>
                      </a:lnTo>
                      <a:lnTo>
                        <a:pt x="162" y="20"/>
                      </a:lnTo>
                      <a:lnTo>
                        <a:pt x="159" y="17"/>
                      </a:lnTo>
                      <a:lnTo>
                        <a:pt x="149" y="3"/>
                      </a:lnTo>
                      <a:lnTo>
                        <a:pt x="142" y="3"/>
                      </a:lnTo>
                      <a:lnTo>
                        <a:pt x="139" y="3"/>
                      </a:lnTo>
                      <a:lnTo>
                        <a:pt x="139" y="0"/>
                      </a:lnTo>
                      <a:lnTo>
                        <a:pt x="129" y="7"/>
                      </a:lnTo>
                      <a:lnTo>
                        <a:pt x="118" y="17"/>
                      </a:lnTo>
                      <a:lnTo>
                        <a:pt x="112" y="7"/>
                      </a:lnTo>
                      <a:lnTo>
                        <a:pt x="102" y="0"/>
                      </a:lnTo>
                      <a:lnTo>
                        <a:pt x="88" y="0"/>
                      </a:lnTo>
                      <a:lnTo>
                        <a:pt x="75" y="3"/>
                      </a:lnTo>
                      <a:lnTo>
                        <a:pt x="58" y="20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54" y="27"/>
                      </a:lnTo>
                      <a:lnTo>
                        <a:pt x="51" y="30"/>
                      </a:lnTo>
                      <a:lnTo>
                        <a:pt x="51" y="30"/>
                      </a:lnTo>
                      <a:lnTo>
                        <a:pt x="34" y="51"/>
                      </a:lnTo>
                      <a:lnTo>
                        <a:pt x="34" y="57"/>
                      </a:lnTo>
                      <a:lnTo>
                        <a:pt x="24" y="68"/>
                      </a:lnTo>
                      <a:lnTo>
                        <a:pt x="17" y="81"/>
                      </a:lnTo>
                      <a:lnTo>
                        <a:pt x="17" y="85"/>
                      </a:lnTo>
                      <a:lnTo>
                        <a:pt x="7" y="98"/>
                      </a:lnTo>
                      <a:lnTo>
                        <a:pt x="7" y="108"/>
                      </a:lnTo>
                      <a:lnTo>
                        <a:pt x="4" y="115"/>
                      </a:lnTo>
                      <a:lnTo>
                        <a:pt x="0" y="132"/>
                      </a:lnTo>
                      <a:lnTo>
                        <a:pt x="4" y="149"/>
                      </a:lnTo>
                      <a:lnTo>
                        <a:pt x="4" y="149"/>
                      </a:lnTo>
                      <a:lnTo>
                        <a:pt x="4" y="156"/>
                      </a:lnTo>
                      <a:lnTo>
                        <a:pt x="4" y="156"/>
                      </a:lnTo>
                      <a:lnTo>
                        <a:pt x="4" y="152"/>
                      </a:lnTo>
                      <a:lnTo>
                        <a:pt x="7" y="156"/>
                      </a:lnTo>
                      <a:lnTo>
                        <a:pt x="4" y="159"/>
                      </a:lnTo>
                      <a:lnTo>
                        <a:pt x="4" y="159"/>
                      </a:lnTo>
                      <a:lnTo>
                        <a:pt x="4" y="162"/>
                      </a:lnTo>
                      <a:lnTo>
                        <a:pt x="4" y="162"/>
                      </a:lnTo>
                      <a:lnTo>
                        <a:pt x="7" y="162"/>
                      </a:lnTo>
                      <a:lnTo>
                        <a:pt x="11" y="176"/>
                      </a:lnTo>
                      <a:lnTo>
                        <a:pt x="11" y="176"/>
                      </a:lnTo>
                      <a:lnTo>
                        <a:pt x="14" y="186"/>
                      </a:lnTo>
                      <a:lnTo>
                        <a:pt x="21" y="190"/>
                      </a:lnTo>
                      <a:lnTo>
                        <a:pt x="21" y="196"/>
                      </a:lnTo>
                      <a:lnTo>
                        <a:pt x="24" y="196"/>
                      </a:lnTo>
                      <a:lnTo>
                        <a:pt x="24" y="200"/>
                      </a:lnTo>
                      <a:lnTo>
                        <a:pt x="34" y="210"/>
                      </a:lnTo>
                      <a:lnTo>
                        <a:pt x="34" y="213"/>
                      </a:lnTo>
                      <a:lnTo>
                        <a:pt x="41" y="223"/>
                      </a:lnTo>
                      <a:lnTo>
                        <a:pt x="44" y="234"/>
                      </a:lnTo>
                      <a:lnTo>
                        <a:pt x="54" y="237"/>
                      </a:lnTo>
                      <a:lnTo>
                        <a:pt x="61" y="254"/>
                      </a:lnTo>
                      <a:lnTo>
                        <a:pt x="71" y="264"/>
                      </a:lnTo>
                      <a:lnTo>
                        <a:pt x="71" y="267"/>
                      </a:lnTo>
                      <a:lnTo>
                        <a:pt x="75" y="274"/>
                      </a:lnTo>
                      <a:lnTo>
                        <a:pt x="85" y="281"/>
                      </a:lnTo>
                      <a:lnTo>
                        <a:pt x="88" y="291"/>
                      </a:lnTo>
                      <a:lnTo>
                        <a:pt x="78" y="305"/>
                      </a:lnTo>
                      <a:lnTo>
                        <a:pt x="75" y="305"/>
                      </a:lnTo>
                      <a:lnTo>
                        <a:pt x="75" y="308"/>
                      </a:lnTo>
                      <a:lnTo>
                        <a:pt x="91" y="308"/>
                      </a:lnTo>
                      <a:lnTo>
                        <a:pt x="98" y="305"/>
                      </a:lnTo>
                      <a:lnTo>
                        <a:pt x="129" y="301"/>
                      </a:lnTo>
                      <a:lnTo>
                        <a:pt x="149" y="305"/>
                      </a:lnTo>
                      <a:lnTo>
                        <a:pt x="156" y="311"/>
                      </a:lnTo>
                      <a:lnTo>
                        <a:pt x="176" y="318"/>
                      </a:lnTo>
                      <a:lnTo>
                        <a:pt x="182" y="328"/>
                      </a:lnTo>
                      <a:lnTo>
                        <a:pt x="186" y="332"/>
                      </a:lnTo>
                      <a:lnTo>
                        <a:pt x="193" y="328"/>
                      </a:lnTo>
                      <a:lnTo>
                        <a:pt x="193" y="322"/>
                      </a:lnTo>
                      <a:lnTo>
                        <a:pt x="186" y="308"/>
                      </a:lnTo>
                      <a:lnTo>
                        <a:pt x="172" y="305"/>
                      </a:lnTo>
                      <a:lnTo>
                        <a:pt x="156" y="29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6" name="Freeform 114"/>
                <p:cNvSpPr>
                  <a:spLocks/>
                </p:cNvSpPr>
                <p:nvPr/>
              </p:nvSpPr>
              <p:spPr bwMode="auto">
                <a:xfrm>
                  <a:off x="10140" y="1281"/>
                  <a:ext cx="122" cy="277"/>
                </a:xfrm>
                <a:custGeom>
                  <a:avLst/>
                  <a:gdLst/>
                  <a:ahLst/>
                  <a:cxnLst>
                    <a:cxn ang="0">
                      <a:pos x="47" y="30"/>
                    </a:cxn>
                    <a:cxn ang="0">
                      <a:pos x="34" y="54"/>
                    </a:cxn>
                    <a:cxn ang="0">
                      <a:pos x="4" y="101"/>
                    </a:cxn>
                    <a:cxn ang="0">
                      <a:pos x="10" y="152"/>
                    </a:cxn>
                    <a:cxn ang="0">
                      <a:pos x="27" y="183"/>
                    </a:cxn>
                    <a:cxn ang="0">
                      <a:pos x="68" y="244"/>
                    </a:cxn>
                    <a:cxn ang="0">
                      <a:pos x="95" y="277"/>
                    </a:cxn>
                    <a:cxn ang="0">
                      <a:pos x="122" y="271"/>
                    </a:cxn>
                    <a:cxn ang="0">
                      <a:pos x="115" y="247"/>
                    </a:cxn>
                    <a:cxn ang="0">
                      <a:pos x="115" y="223"/>
                    </a:cxn>
                    <a:cxn ang="0">
                      <a:pos x="111" y="210"/>
                    </a:cxn>
                    <a:cxn ang="0">
                      <a:pos x="111" y="196"/>
                    </a:cxn>
                    <a:cxn ang="0">
                      <a:pos x="108" y="196"/>
                    </a:cxn>
                    <a:cxn ang="0">
                      <a:pos x="105" y="203"/>
                    </a:cxn>
                    <a:cxn ang="0">
                      <a:pos x="101" y="210"/>
                    </a:cxn>
                    <a:cxn ang="0">
                      <a:pos x="98" y="216"/>
                    </a:cxn>
                    <a:cxn ang="0">
                      <a:pos x="91" y="220"/>
                    </a:cxn>
                    <a:cxn ang="0">
                      <a:pos x="84" y="223"/>
                    </a:cxn>
                    <a:cxn ang="0">
                      <a:pos x="78" y="223"/>
                    </a:cxn>
                    <a:cxn ang="0">
                      <a:pos x="68" y="223"/>
                    </a:cxn>
                    <a:cxn ang="0">
                      <a:pos x="58" y="220"/>
                    </a:cxn>
                    <a:cxn ang="0">
                      <a:pos x="54" y="216"/>
                    </a:cxn>
                    <a:cxn ang="0">
                      <a:pos x="47" y="210"/>
                    </a:cxn>
                    <a:cxn ang="0">
                      <a:pos x="44" y="206"/>
                    </a:cxn>
                    <a:cxn ang="0">
                      <a:pos x="44" y="203"/>
                    </a:cxn>
                    <a:cxn ang="0">
                      <a:pos x="41" y="199"/>
                    </a:cxn>
                    <a:cxn ang="0">
                      <a:pos x="41" y="193"/>
                    </a:cxn>
                    <a:cxn ang="0">
                      <a:pos x="37" y="189"/>
                    </a:cxn>
                    <a:cxn ang="0">
                      <a:pos x="37" y="186"/>
                    </a:cxn>
                    <a:cxn ang="0">
                      <a:pos x="37" y="179"/>
                    </a:cxn>
                    <a:cxn ang="0">
                      <a:pos x="37" y="169"/>
                    </a:cxn>
                    <a:cxn ang="0">
                      <a:pos x="41" y="166"/>
                    </a:cxn>
                    <a:cxn ang="0">
                      <a:pos x="44" y="159"/>
                    </a:cxn>
                    <a:cxn ang="0">
                      <a:pos x="51" y="155"/>
                    </a:cxn>
                    <a:cxn ang="0">
                      <a:pos x="58" y="152"/>
                    </a:cxn>
                    <a:cxn ang="0">
                      <a:pos x="61" y="149"/>
                    </a:cxn>
                    <a:cxn ang="0">
                      <a:pos x="68" y="149"/>
                    </a:cxn>
                    <a:cxn ang="0">
                      <a:pos x="78" y="145"/>
                    </a:cxn>
                    <a:cxn ang="0">
                      <a:pos x="81" y="145"/>
                    </a:cxn>
                    <a:cxn ang="0">
                      <a:pos x="88" y="149"/>
                    </a:cxn>
                    <a:cxn ang="0">
                      <a:pos x="91" y="149"/>
                    </a:cxn>
                    <a:cxn ang="0">
                      <a:pos x="98" y="152"/>
                    </a:cxn>
                    <a:cxn ang="0">
                      <a:pos x="101" y="152"/>
                    </a:cxn>
                    <a:cxn ang="0">
                      <a:pos x="105" y="155"/>
                    </a:cxn>
                    <a:cxn ang="0">
                      <a:pos x="105" y="132"/>
                    </a:cxn>
                    <a:cxn ang="0">
                      <a:pos x="105" y="111"/>
                    </a:cxn>
                    <a:cxn ang="0">
                      <a:pos x="105" y="105"/>
                    </a:cxn>
                    <a:cxn ang="0">
                      <a:pos x="105" y="71"/>
                    </a:cxn>
                    <a:cxn ang="0">
                      <a:pos x="105" y="57"/>
                    </a:cxn>
                    <a:cxn ang="0">
                      <a:pos x="111" y="47"/>
                    </a:cxn>
                    <a:cxn ang="0">
                      <a:pos x="101" y="10"/>
                    </a:cxn>
                    <a:cxn ang="0">
                      <a:pos x="88" y="0"/>
                    </a:cxn>
                    <a:cxn ang="0">
                      <a:pos x="61" y="17"/>
                    </a:cxn>
                  </a:cxnLst>
                  <a:rect l="0" t="0" r="r" b="b"/>
                  <a:pathLst>
                    <a:path w="122" h="277">
                      <a:moveTo>
                        <a:pt x="61" y="17"/>
                      </a:moveTo>
                      <a:lnTo>
                        <a:pt x="47" y="30"/>
                      </a:lnTo>
                      <a:lnTo>
                        <a:pt x="34" y="50"/>
                      </a:lnTo>
                      <a:lnTo>
                        <a:pt x="34" y="54"/>
                      </a:lnTo>
                      <a:lnTo>
                        <a:pt x="20" y="71"/>
                      </a:lnTo>
                      <a:lnTo>
                        <a:pt x="4" y="101"/>
                      </a:lnTo>
                      <a:lnTo>
                        <a:pt x="0" y="122"/>
                      </a:lnTo>
                      <a:lnTo>
                        <a:pt x="10" y="152"/>
                      </a:lnTo>
                      <a:lnTo>
                        <a:pt x="17" y="172"/>
                      </a:lnTo>
                      <a:lnTo>
                        <a:pt x="27" y="183"/>
                      </a:lnTo>
                      <a:lnTo>
                        <a:pt x="34" y="196"/>
                      </a:lnTo>
                      <a:lnTo>
                        <a:pt x="68" y="244"/>
                      </a:lnTo>
                      <a:lnTo>
                        <a:pt x="91" y="277"/>
                      </a:lnTo>
                      <a:lnTo>
                        <a:pt x="95" y="277"/>
                      </a:lnTo>
                      <a:lnTo>
                        <a:pt x="118" y="274"/>
                      </a:lnTo>
                      <a:lnTo>
                        <a:pt x="122" y="271"/>
                      </a:lnTo>
                      <a:lnTo>
                        <a:pt x="115" y="264"/>
                      </a:lnTo>
                      <a:lnTo>
                        <a:pt x="115" y="247"/>
                      </a:lnTo>
                      <a:lnTo>
                        <a:pt x="115" y="244"/>
                      </a:lnTo>
                      <a:lnTo>
                        <a:pt x="115" y="223"/>
                      </a:lnTo>
                      <a:lnTo>
                        <a:pt x="111" y="216"/>
                      </a:lnTo>
                      <a:lnTo>
                        <a:pt x="111" y="210"/>
                      </a:lnTo>
                      <a:lnTo>
                        <a:pt x="111" y="203"/>
                      </a:lnTo>
                      <a:lnTo>
                        <a:pt x="111" y="196"/>
                      </a:lnTo>
                      <a:lnTo>
                        <a:pt x="108" y="196"/>
                      </a:lnTo>
                      <a:lnTo>
                        <a:pt x="108" y="196"/>
                      </a:lnTo>
                      <a:lnTo>
                        <a:pt x="108" y="199"/>
                      </a:lnTo>
                      <a:lnTo>
                        <a:pt x="105" y="203"/>
                      </a:lnTo>
                      <a:lnTo>
                        <a:pt x="105" y="206"/>
                      </a:lnTo>
                      <a:lnTo>
                        <a:pt x="101" y="210"/>
                      </a:lnTo>
                      <a:lnTo>
                        <a:pt x="101" y="213"/>
                      </a:lnTo>
                      <a:lnTo>
                        <a:pt x="98" y="216"/>
                      </a:lnTo>
                      <a:lnTo>
                        <a:pt x="95" y="220"/>
                      </a:lnTo>
                      <a:lnTo>
                        <a:pt x="91" y="220"/>
                      </a:lnTo>
                      <a:lnTo>
                        <a:pt x="88" y="223"/>
                      </a:lnTo>
                      <a:lnTo>
                        <a:pt x="84" y="223"/>
                      </a:lnTo>
                      <a:lnTo>
                        <a:pt x="81" y="223"/>
                      </a:lnTo>
                      <a:lnTo>
                        <a:pt x="78" y="223"/>
                      </a:lnTo>
                      <a:lnTo>
                        <a:pt x="71" y="223"/>
                      </a:lnTo>
                      <a:lnTo>
                        <a:pt x="68" y="223"/>
                      </a:lnTo>
                      <a:lnTo>
                        <a:pt x="58" y="220"/>
                      </a:lnTo>
                      <a:lnTo>
                        <a:pt x="58" y="220"/>
                      </a:lnTo>
                      <a:lnTo>
                        <a:pt x="54" y="216"/>
                      </a:lnTo>
                      <a:lnTo>
                        <a:pt x="54" y="216"/>
                      </a:lnTo>
                      <a:lnTo>
                        <a:pt x="51" y="213"/>
                      </a:lnTo>
                      <a:lnTo>
                        <a:pt x="47" y="210"/>
                      </a:lnTo>
                      <a:lnTo>
                        <a:pt x="47" y="210"/>
                      </a:lnTo>
                      <a:lnTo>
                        <a:pt x="44" y="206"/>
                      </a:lnTo>
                      <a:lnTo>
                        <a:pt x="44" y="206"/>
                      </a:lnTo>
                      <a:lnTo>
                        <a:pt x="44" y="203"/>
                      </a:lnTo>
                      <a:lnTo>
                        <a:pt x="44" y="203"/>
                      </a:lnTo>
                      <a:lnTo>
                        <a:pt x="41" y="199"/>
                      </a:lnTo>
                      <a:lnTo>
                        <a:pt x="41" y="196"/>
                      </a:lnTo>
                      <a:lnTo>
                        <a:pt x="41" y="193"/>
                      </a:lnTo>
                      <a:lnTo>
                        <a:pt x="37" y="193"/>
                      </a:lnTo>
                      <a:lnTo>
                        <a:pt x="37" y="189"/>
                      </a:lnTo>
                      <a:lnTo>
                        <a:pt x="37" y="186"/>
                      </a:lnTo>
                      <a:lnTo>
                        <a:pt x="37" y="186"/>
                      </a:lnTo>
                      <a:lnTo>
                        <a:pt x="37" y="179"/>
                      </a:lnTo>
                      <a:lnTo>
                        <a:pt x="37" y="179"/>
                      </a:lnTo>
                      <a:lnTo>
                        <a:pt x="37" y="172"/>
                      </a:lnTo>
                      <a:lnTo>
                        <a:pt x="37" y="169"/>
                      </a:lnTo>
                      <a:lnTo>
                        <a:pt x="41" y="166"/>
                      </a:lnTo>
                      <a:lnTo>
                        <a:pt x="41" y="166"/>
                      </a:lnTo>
                      <a:lnTo>
                        <a:pt x="44" y="162"/>
                      </a:lnTo>
                      <a:lnTo>
                        <a:pt x="44" y="159"/>
                      </a:lnTo>
                      <a:lnTo>
                        <a:pt x="47" y="159"/>
                      </a:lnTo>
                      <a:lnTo>
                        <a:pt x="51" y="155"/>
                      </a:lnTo>
                      <a:lnTo>
                        <a:pt x="54" y="155"/>
                      </a:lnTo>
                      <a:lnTo>
                        <a:pt x="58" y="152"/>
                      </a:lnTo>
                      <a:lnTo>
                        <a:pt x="58" y="152"/>
                      </a:lnTo>
                      <a:lnTo>
                        <a:pt x="61" y="149"/>
                      </a:lnTo>
                      <a:lnTo>
                        <a:pt x="68" y="149"/>
                      </a:lnTo>
                      <a:lnTo>
                        <a:pt x="68" y="149"/>
                      </a:lnTo>
                      <a:lnTo>
                        <a:pt x="71" y="149"/>
                      </a:lnTo>
                      <a:lnTo>
                        <a:pt x="78" y="145"/>
                      </a:lnTo>
                      <a:lnTo>
                        <a:pt x="78" y="145"/>
                      </a:lnTo>
                      <a:lnTo>
                        <a:pt x="81" y="145"/>
                      </a:lnTo>
                      <a:lnTo>
                        <a:pt x="84" y="145"/>
                      </a:lnTo>
                      <a:lnTo>
                        <a:pt x="88" y="149"/>
                      </a:lnTo>
                      <a:lnTo>
                        <a:pt x="91" y="149"/>
                      </a:lnTo>
                      <a:lnTo>
                        <a:pt x="91" y="149"/>
                      </a:lnTo>
                      <a:lnTo>
                        <a:pt x="95" y="149"/>
                      </a:lnTo>
                      <a:lnTo>
                        <a:pt x="98" y="152"/>
                      </a:lnTo>
                      <a:lnTo>
                        <a:pt x="101" y="152"/>
                      </a:lnTo>
                      <a:lnTo>
                        <a:pt x="101" y="152"/>
                      </a:lnTo>
                      <a:lnTo>
                        <a:pt x="105" y="155"/>
                      </a:lnTo>
                      <a:lnTo>
                        <a:pt x="105" y="155"/>
                      </a:lnTo>
                      <a:lnTo>
                        <a:pt x="105" y="159"/>
                      </a:lnTo>
                      <a:lnTo>
                        <a:pt x="105" y="132"/>
                      </a:lnTo>
                      <a:lnTo>
                        <a:pt x="105" y="128"/>
                      </a:lnTo>
                      <a:lnTo>
                        <a:pt x="105" y="111"/>
                      </a:lnTo>
                      <a:lnTo>
                        <a:pt x="105" y="108"/>
                      </a:lnTo>
                      <a:lnTo>
                        <a:pt x="105" y="105"/>
                      </a:lnTo>
                      <a:lnTo>
                        <a:pt x="105" y="84"/>
                      </a:lnTo>
                      <a:lnTo>
                        <a:pt x="105" y="71"/>
                      </a:lnTo>
                      <a:lnTo>
                        <a:pt x="105" y="61"/>
                      </a:lnTo>
                      <a:lnTo>
                        <a:pt x="105" y="57"/>
                      </a:lnTo>
                      <a:lnTo>
                        <a:pt x="105" y="50"/>
                      </a:lnTo>
                      <a:lnTo>
                        <a:pt x="111" y="47"/>
                      </a:lnTo>
                      <a:lnTo>
                        <a:pt x="111" y="37"/>
                      </a:lnTo>
                      <a:lnTo>
                        <a:pt x="101" y="10"/>
                      </a:lnTo>
                      <a:lnTo>
                        <a:pt x="95" y="3"/>
                      </a:lnTo>
                      <a:lnTo>
                        <a:pt x="88" y="0"/>
                      </a:lnTo>
                      <a:lnTo>
                        <a:pt x="78" y="0"/>
                      </a:lnTo>
                      <a:lnTo>
                        <a:pt x="61" y="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7" name="Freeform 115"/>
                <p:cNvSpPr>
                  <a:spLocks/>
                </p:cNvSpPr>
                <p:nvPr/>
              </p:nvSpPr>
              <p:spPr bwMode="auto">
                <a:xfrm>
                  <a:off x="10191" y="1623"/>
                  <a:ext cx="158" cy="71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0" y="13"/>
                    </a:cxn>
                    <a:cxn ang="0">
                      <a:pos x="3" y="27"/>
                    </a:cxn>
                    <a:cxn ang="0">
                      <a:pos x="10" y="34"/>
                    </a:cxn>
                    <a:cxn ang="0">
                      <a:pos x="10" y="37"/>
                    </a:cxn>
                    <a:cxn ang="0">
                      <a:pos x="17" y="44"/>
                    </a:cxn>
                    <a:cxn ang="0">
                      <a:pos x="23" y="47"/>
                    </a:cxn>
                    <a:cxn ang="0">
                      <a:pos x="50" y="61"/>
                    </a:cxn>
                    <a:cxn ang="0">
                      <a:pos x="67" y="64"/>
                    </a:cxn>
                    <a:cxn ang="0">
                      <a:pos x="71" y="61"/>
                    </a:cxn>
                    <a:cxn ang="0">
                      <a:pos x="81" y="71"/>
                    </a:cxn>
                    <a:cxn ang="0">
                      <a:pos x="84" y="67"/>
                    </a:cxn>
                    <a:cxn ang="0">
                      <a:pos x="94" y="67"/>
                    </a:cxn>
                    <a:cxn ang="0">
                      <a:pos x="94" y="67"/>
                    </a:cxn>
                    <a:cxn ang="0">
                      <a:pos x="101" y="67"/>
                    </a:cxn>
                    <a:cxn ang="0">
                      <a:pos x="104" y="67"/>
                    </a:cxn>
                    <a:cxn ang="0">
                      <a:pos x="108" y="64"/>
                    </a:cxn>
                    <a:cxn ang="0">
                      <a:pos x="118" y="61"/>
                    </a:cxn>
                    <a:cxn ang="0">
                      <a:pos x="121" y="57"/>
                    </a:cxn>
                    <a:cxn ang="0">
                      <a:pos x="128" y="57"/>
                    </a:cxn>
                    <a:cxn ang="0">
                      <a:pos x="151" y="44"/>
                    </a:cxn>
                    <a:cxn ang="0">
                      <a:pos x="155" y="30"/>
                    </a:cxn>
                    <a:cxn ang="0">
                      <a:pos x="158" y="23"/>
                    </a:cxn>
                    <a:cxn ang="0">
                      <a:pos x="155" y="20"/>
                    </a:cxn>
                    <a:cxn ang="0">
                      <a:pos x="151" y="20"/>
                    </a:cxn>
                    <a:cxn ang="0">
                      <a:pos x="141" y="20"/>
                    </a:cxn>
                    <a:cxn ang="0">
                      <a:pos x="128" y="30"/>
                    </a:cxn>
                    <a:cxn ang="0">
                      <a:pos x="124" y="30"/>
                    </a:cxn>
                    <a:cxn ang="0">
                      <a:pos x="124" y="34"/>
                    </a:cxn>
                    <a:cxn ang="0">
                      <a:pos x="108" y="37"/>
                    </a:cxn>
                    <a:cxn ang="0">
                      <a:pos x="104" y="37"/>
                    </a:cxn>
                    <a:cxn ang="0">
                      <a:pos x="87" y="34"/>
                    </a:cxn>
                    <a:cxn ang="0">
                      <a:pos x="91" y="34"/>
                    </a:cxn>
                    <a:cxn ang="0">
                      <a:pos x="81" y="34"/>
                    </a:cxn>
                    <a:cxn ang="0">
                      <a:pos x="77" y="37"/>
                    </a:cxn>
                    <a:cxn ang="0">
                      <a:pos x="71" y="34"/>
                    </a:cxn>
                    <a:cxn ang="0">
                      <a:pos x="71" y="30"/>
                    </a:cxn>
                    <a:cxn ang="0">
                      <a:pos x="67" y="34"/>
                    </a:cxn>
                    <a:cxn ang="0">
                      <a:pos x="54" y="30"/>
                    </a:cxn>
                    <a:cxn ang="0">
                      <a:pos x="54" y="27"/>
                    </a:cxn>
                    <a:cxn ang="0">
                      <a:pos x="47" y="27"/>
                    </a:cxn>
                    <a:cxn ang="0">
                      <a:pos x="40" y="20"/>
                    </a:cxn>
                    <a:cxn ang="0">
                      <a:pos x="37" y="20"/>
                    </a:cxn>
                    <a:cxn ang="0">
                      <a:pos x="30" y="13"/>
                    </a:cxn>
                    <a:cxn ang="0">
                      <a:pos x="23" y="10"/>
                    </a:cxn>
                    <a:cxn ang="0">
                      <a:pos x="13" y="3"/>
                    </a:cxn>
                    <a:cxn ang="0">
                      <a:pos x="10" y="3"/>
                    </a:cxn>
                    <a:cxn ang="0">
                      <a:pos x="7" y="0"/>
                    </a:cxn>
                    <a:cxn ang="0">
                      <a:pos x="3" y="0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158" h="71">
                      <a:moveTo>
                        <a:pt x="0" y="10"/>
                      </a:moveTo>
                      <a:lnTo>
                        <a:pt x="0" y="13"/>
                      </a:lnTo>
                      <a:lnTo>
                        <a:pt x="3" y="27"/>
                      </a:lnTo>
                      <a:lnTo>
                        <a:pt x="10" y="34"/>
                      </a:lnTo>
                      <a:lnTo>
                        <a:pt x="10" y="37"/>
                      </a:lnTo>
                      <a:lnTo>
                        <a:pt x="17" y="44"/>
                      </a:lnTo>
                      <a:lnTo>
                        <a:pt x="23" y="47"/>
                      </a:lnTo>
                      <a:lnTo>
                        <a:pt x="50" y="61"/>
                      </a:lnTo>
                      <a:lnTo>
                        <a:pt x="67" y="64"/>
                      </a:lnTo>
                      <a:lnTo>
                        <a:pt x="71" y="61"/>
                      </a:lnTo>
                      <a:lnTo>
                        <a:pt x="81" y="71"/>
                      </a:lnTo>
                      <a:lnTo>
                        <a:pt x="84" y="67"/>
                      </a:lnTo>
                      <a:lnTo>
                        <a:pt x="94" y="67"/>
                      </a:lnTo>
                      <a:lnTo>
                        <a:pt x="94" y="67"/>
                      </a:lnTo>
                      <a:lnTo>
                        <a:pt x="101" y="67"/>
                      </a:lnTo>
                      <a:lnTo>
                        <a:pt x="104" y="67"/>
                      </a:lnTo>
                      <a:lnTo>
                        <a:pt x="108" y="64"/>
                      </a:lnTo>
                      <a:lnTo>
                        <a:pt x="118" y="61"/>
                      </a:lnTo>
                      <a:lnTo>
                        <a:pt x="121" y="57"/>
                      </a:lnTo>
                      <a:lnTo>
                        <a:pt x="128" y="57"/>
                      </a:lnTo>
                      <a:lnTo>
                        <a:pt x="151" y="44"/>
                      </a:lnTo>
                      <a:lnTo>
                        <a:pt x="155" y="30"/>
                      </a:lnTo>
                      <a:lnTo>
                        <a:pt x="158" y="23"/>
                      </a:lnTo>
                      <a:lnTo>
                        <a:pt x="155" y="20"/>
                      </a:lnTo>
                      <a:lnTo>
                        <a:pt x="151" y="20"/>
                      </a:lnTo>
                      <a:lnTo>
                        <a:pt x="141" y="20"/>
                      </a:lnTo>
                      <a:lnTo>
                        <a:pt x="128" y="30"/>
                      </a:lnTo>
                      <a:lnTo>
                        <a:pt x="124" y="30"/>
                      </a:lnTo>
                      <a:lnTo>
                        <a:pt x="124" y="34"/>
                      </a:lnTo>
                      <a:lnTo>
                        <a:pt x="108" y="37"/>
                      </a:lnTo>
                      <a:lnTo>
                        <a:pt x="104" y="37"/>
                      </a:lnTo>
                      <a:lnTo>
                        <a:pt x="87" y="34"/>
                      </a:lnTo>
                      <a:lnTo>
                        <a:pt x="91" y="34"/>
                      </a:lnTo>
                      <a:lnTo>
                        <a:pt x="81" y="34"/>
                      </a:lnTo>
                      <a:lnTo>
                        <a:pt x="77" y="37"/>
                      </a:lnTo>
                      <a:lnTo>
                        <a:pt x="71" y="34"/>
                      </a:lnTo>
                      <a:lnTo>
                        <a:pt x="71" y="30"/>
                      </a:lnTo>
                      <a:lnTo>
                        <a:pt x="67" y="34"/>
                      </a:lnTo>
                      <a:lnTo>
                        <a:pt x="54" y="30"/>
                      </a:lnTo>
                      <a:lnTo>
                        <a:pt x="54" y="27"/>
                      </a:lnTo>
                      <a:lnTo>
                        <a:pt x="47" y="27"/>
                      </a:lnTo>
                      <a:lnTo>
                        <a:pt x="40" y="20"/>
                      </a:lnTo>
                      <a:lnTo>
                        <a:pt x="37" y="20"/>
                      </a:lnTo>
                      <a:lnTo>
                        <a:pt x="30" y="13"/>
                      </a:lnTo>
                      <a:lnTo>
                        <a:pt x="23" y="10"/>
                      </a:lnTo>
                      <a:lnTo>
                        <a:pt x="13" y="3"/>
                      </a:lnTo>
                      <a:lnTo>
                        <a:pt x="10" y="3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8" name="Freeform 116"/>
                <p:cNvSpPr>
                  <a:spLocks/>
                </p:cNvSpPr>
                <p:nvPr/>
              </p:nvSpPr>
              <p:spPr bwMode="auto">
                <a:xfrm>
                  <a:off x="9958" y="1640"/>
                  <a:ext cx="590" cy="189"/>
                </a:xfrm>
                <a:custGeom>
                  <a:avLst/>
                  <a:gdLst/>
                  <a:ahLst/>
                  <a:cxnLst>
                    <a:cxn ang="0">
                      <a:pos x="57" y="20"/>
                    </a:cxn>
                    <a:cxn ang="0">
                      <a:pos x="37" y="33"/>
                    </a:cxn>
                    <a:cxn ang="0">
                      <a:pos x="27" y="37"/>
                    </a:cxn>
                    <a:cxn ang="0">
                      <a:pos x="0" y="37"/>
                    </a:cxn>
                    <a:cxn ang="0">
                      <a:pos x="4" y="50"/>
                    </a:cxn>
                    <a:cxn ang="0">
                      <a:pos x="14" y="50"/>
                    </a:cxn>
                    <a:cxn ang="0">
                      <a:pos x="20" y="50"/>
                    </a:cxn>
                    <a:cxn ang="0">
                      <a:pos x="44" y="50"/>
                    </a:cxn>
                    <a:cxn ang="0">
                      <a:pos x="74" y="64"/>
                    </a:cxn>
                    <a:cxn ang="0">
                      <a:pos x="88" y="71"/>
                    </a:cxn>
                    <a:cxn ang="0">
                      <a:pos x="95" y="81"/>
                    </a:cxn>
                    <a:cxn ang="0">
                      <a:pos x="101" y="88"/>
                    </a:cxn>
                    <a:cxn ang="0">
                      <a:pos x="152" y="125"/>
                    </a:cxn>
                    <a:cxn ang="0">
                      <a:pos x="162" y="132"/>
                    </a:cxn>
                    <a:cxn ang="0">
                      <a:pos x="229" y="166"/>
                    </a:cxn>
                    <a:cxn ang="0">
                      <a:pos x="250" y="172"/>
                    </a:cxn>
                    <a:cxn ang="0">
                      <a:pos x="270" y="176"/>
                    </a:cxn>
                    <a:cxn ang="0">
                      <a:pos x="283" y="179"/>
                    </a:cxn>
                    <a:cxn ang="0">
                      <a:pos x="304" y="182"/>
                    </a:cxn>
                    <a:cxn ang="0">
                      <a:pos x="314" y="182"/>
                    </a:cxn>
                    <a:cxn ang="0">
                      <a:pos x="331" y="189"/>
                    </a:cxn>
                    <a:cxn ang="0">
                      <a:pos x="341" y="189"/>
                    </a:cxn>
                    <a:cxn ang="0">
                      <a:pos x="351" y="189"/>
                    </a:cxn>
                    <a:cxn ang="0">
                      <a:pos x="411" y="176"/>
                    </a:cxn>
                    <a:cxn ang="0">
                      <a:pos x="425" y="169"/>
                    </a:cxn>
                    <a:cxn ang="0">
                      <a:pos x="442" y="162"/>
                    </a:cxn>
                    <a:cxn ang="0">
                      <a:pos x="506" y="128"/>
                    </a:cxn>
                    <a:cxn ang="0">
                      <a:pos x="550" y="88"/>
                    </a:cxn>
                    <a:cxn ang="0">
                      <a:pos x="570" y="98"/>
                    </a:cxn>
                    <a:cxn ang="0">
                      <a:pos x="587" y="101"/>
                    </a:cxn>
                    <a:cxn ang="0">
                      <a:pos x="590" y="98"/>
                    </a:cxn>
                    <a:cxn ang="0">
                      <a:pos x="556" y="71"/>
                    </a:cxn>
                    <a:cxn ang="0">
                      <a:pos x="543" y="54"/>
                    </a:cxn>
                    <a:cxn ang="0">
                      <a:pos x="526" y="33"/>
                    </a:cxn>
                    <a:cxn ang="0">
                      <a:pos x="523" y="27"/>
                    </a:cxn>
                    <a:cxn ang="0">
                      <a:pos x="519" y="33"/>
                    </a:cxn>
                    <a:cxn ang="0">
                      <a:pos x="529" y="64"/>
                    </a:cxn>
                    <a:cxn ang="0">
                      <a:pos x="543" y="78"/>
                    </a:cxn>
                    <a:cxn ang="0">
                      <a:pos x="509" y="105"/>
                    </a:cxn>
                    <a:cxn ang="0">
                      <a:pos x="489" y="118"/>
                    </a:cxn>
                    <a:cxn ang="0">
                      <a:pos x="469" y="132"/>
                    </a:cxn>
                    <a:cxn ang="0">
                      <a:pos x="418" y="159"/>
                    </a:cxn>
                    <a:cxn ang="0">
                      <a:pos x="331" y="169"/>
                    </a:cxn>
                    <a:cxn ang="0">
                      <a:pos x="307" y="169"/>
                    </a:cxn>
                    <a:cxn ang="0">
                      <a:pos x="240" y="152"/>
                    </a:cxn>
                    <a:cxn ang="0">
                      <a:pos x="196" y="135"/>
                    </a:cxn>
                    <a:cxn ang="0">
                      <a:pos x="172" y="122"/>
                    </a:cxn>
                    <a:cxn ang="0">
                      <a:pos x="162" y="111"/>
                    </a:cxn>
                    <a:cxn ang="0">
                      <a:pos x="148" y="105"/>
                    </a:cxn>
                    <a:cxn ang="0">
                      <a:pos x="125" y="91"/>
                    </a:cxn>
                    <a:cxn ang="0">
                      <a:pos x="101" y="67"/>
                    </a:cxn>
                    <a:cxn ang="0">
                      <a:pos x="88" y="57"/>
                    </a:cxn>
                    <a:cxn ang="0">
                      <a:pos x="81" y="54"/>
                    </a:cxn>
                    <a:cxn ang="0">
                      <a:pos x="74" y="47"/>
                    </a:cxn>
                    <a:cxn ang="0">
                      <a:pos x="78" y="27"/>
                    </a:cxn>
                    <a:cxn ang="0">
                      <a:pos x="81" y="20"/>
                    </a:cxn>
                    <a:cxn ang="0">
                      <a:pos x="84" y="13"/>
                    </a:cxn>
                    <a:cxn ang="0">
                      <a:pos x="84" y="3"/>
                    </a:cxn>
                    <a:cxn ang="0">
                      <a:pos x="74" y="3"/>
                    </a:cxn>
                  </a:cxnLst>
                  <a:rect l="0" t="0" r="r" b="b"/>
                  <a:pathLst>
                    <a:path w="590" h="189">
                      <a:moveTo>
                        <a:pt x="71" y="3"/>
                      </a:moveTo>
                      <a:lnTo>
                        <a:pt x="57" y="20"/>
                      </a:lnTo>
                      <a:lnTo>
                        <a:pt x="51" y="27"/>
                      </a:lnTo>
                      <a:lnTo>
                        <a:pt x="37" y="33"/>
                      </a:lnTo>
                      <a:lnTo>
                        <a:pt x="27" y="33"/>
                      </a:lnTo>
                      <a:lnTo>
                        <a:pt x="27" y="37"/>
                      </a:lnTo>
                      <a:lnTo>
                        <a:pt x="14" y="37"/>
                      </a:lnTo>
                      <a:lnTo>
                        <a:pt x="0" y="37"/>
                      </a:lnTo>
                      <a:lnTo>
                        <a:pt x="0" y="44"/>
                      </a:lnTo>
                      <a:lnTo>
                        <a:pt x="4" y="50"/>
                      </a:lnTo>
                      <a:lnTo>
                        <a:pt x="14" y="47"/>
                      </a:lnTo>
                      <a:lnTo>
                        <a:pt x="14" y="50"/>
                      </a:lnTo>
                      <a:lnTo>
                        <a:pt x="14" y="50"/>
                      </a:lnTo>
                      <a:lnTo>
                        <a:pt x="20" y="50"/>
                      </a:lnTo>
                      <a:lnTo>
                        <a:pt x="31" y="54"/>
                      </a:lnTo>
                      <a:lnTo>
                        <a:pt x="44" y="50"/>
                      </a:lnTo>
                      <a:lnTo>
                        <a:pt x="61" y="47"/>
                      </a:lnTo>
                      <a:lnTo>
                        <a:pt x="74" y="64"/>
                      </a:lnTo>
                      <a:lnTo>
                        <a:pt x="74" y="64"/>
                      </a:lnTo>
                      <a:lnTo>
                        <a:pt x="88" y="71"/>
                      </a:lnTo>
                      <a:lnTo>
                        <a:pt x="95" y="78"/>
                      </a:lnTo>
                      <a:lnTo>
                        <a:pt x="95" y="81"/>
                      </a:lnTo>
                      <a:lnTo>
                        <a:pt x="101" y="84"/>
                      </a:lnTo>
                      <a:lnTo>
                        <a:pt x="101" y="88"/>
                      </a:lnTo>
                      <a:lnTo>
                        <a:pt x="128" y="105"/>
                      </a:lnTo>
                      <a:lnTo>
                        <a:pt x="152" y="125"/>
                      </a:lnTo>
                      <a:lnTo>
                        <a:pt x="152" y="128"/>
                      </a:lnTo>
                      <a:lnTo>
                        <a:pt x="162" y="132"/>
                      </a:lnTo>
                      <a:lnTo>
                        <a:pt x="189" y="145"/>
                      </a:lnTo>
                      <a:lnTo>
                        <a:pt x="229" y="166"/>
                      </a:lnTo>
                      <a:lnTo>
                        <a:pt x="246" y="169"/>
                      </a:lnTo>
                      <a:lnTo>
                        <a:pt x="250" y="172"/>
                      </a:lnTo>
                      <a:lnTo>
                        <a:pt x="263" y="176"/>
                      </a:lnTo>
                      <a:lnTo>
                        <a:pt x="270" y="176"/>
                      </a:lnTo>
                      <a:lnTo>
                        <a:pt x="270" y="172"/>
                      </a:lnTo>
                      <a:lnTo>
                        <a:pt x="283" y="179"/>
                      </a:lnTo>
                      <a:lnTo>
                        <a:pt x="297" y="182"/>
                      </a:lnTo>
                      <a:lnTo>
                        <a:pt x="304" y="182"/>
                      </a:lnTo>
                      <a:lnTo>
                        <a:pt x="304" y="186"/>
                      </a:lnTo>
                      <a:lnTo>
                        <a:pt x="314" y="182"/>
                      </a:lnTo>
                      <a:lnTo>
                        <a:pt x="320" y="189"/>
                      </a:lnTo>
                      <a:lnTo>
                        <a:pt x="331" y="189"/>
                      </a:lnTo>
                      <a:lnTo>
                        <a:pt x="337" y="182"/>
                      </a:lnTo>
                      <a:lnTo>
                        <a:pt x="341" y="189"/>
                      </a:lnTo>
                      <a:lnTo>
                        <a:pt x="347" y="186"/>
                      </a:lnTo>
                      <a:lnTo>
                        <a:pt x="351" y="189"/>
                      </a:lnTo>
                      <a:lnTo>
                        <a:pt x="398" y="179"/>
                      </a:lnTo>
                      <a:lnTo>
                        <a:pt x="411" y="176"/>
                      </a:lnTo>
                      <a:lnTo>
                        <a:pt x="425" y="169"/>
                      </a:lnTo>
                      <a:lnTo>
                        <a:pt x="425" y="169"/>
                      </a:lnTo>
                      <a:lnTo>
                        <a:pt x="428" y="166"/>
                      </a:lnTo>
                      <a:lnTo>
                        <a:pt x="442" y="162"/>
                      </a:lnTo>
                      <a:lnTo>
                        <a:pt x="462" y="152"/>
                      </a:lnTo>
                      <a:lnTo>
                        <a:pt x="506" y="128"/>
                      </a:lnTo>
                      <a:lnTo>
                        <a:pt x="546" y="91"/>
                      </a:lnTo>
                      <a:lnTo>
                        <a:pt x="550" y="88"/>
                      </a:lnTo>
                      <a:lnTo>
                        <a:pt x="553" y="88"/>
                      </a:lnTo>
                      <a:lnTo>
                        <a:pt x="570" y="98"/>
                      </a:lnTo>
                      <a:lnTo>
                        <a:pt x="577" y="105"/>
                      </a:lnTo>
                      <a:lnTo>
                        <a:pt x="587" y="101"/>
                      </a:lnTo>
                      <a:lnTo>
                        <a:pt x="587" y="101"/>
                      </a:lnTo>
                      <a:lnTo>
                        <a:pt x="590" y="98"/>
                      </a:lnTo>
                      <a:lnTo>
                        <a:pt x="587" y="84"/>
                      </a:lnTo>
                      <a:lnTo>
                        <a:pt x="556" y="71"/>
                      </a:lnTo>
                      <a:lnTo>
                        <a:pt x="556" y="67"/>
                      </a:lnTo>
                      <a:lnTo>
                        <a:pt x="543" y="54"/>
                      </a:lnTo>
                      <a:lnTo>
                        <a:pt x="533" y="33"/>
                      </a:lnTo>
                      <a:lnTo>
                        <a:pt x="526" y="33"/>
                      </a:lnTo>
                      <a:lnTo>
                        <a:pt x="523" y="30"/>
                      </a:lnTo>
                      <a:lnTo>
                        <a:pt x="523" y="27"/>
                      </a:lnTo>
                      <a:lnTo>
                        <a:pt x="519" y="27"/>
                      </a:lnTo>
                      <a:lnTo>
                        <a:pt x="519" y="33"/>
                      </a:lnTo>
                      <a:lnTo>
                        <a:pt x="523" y="50"/>
                      </a:lnTo>
                      <a:lnTo>
                        <a:pt x="529" y="64"/>
                      </a:lnTo>
                      <a:lnTo>
                        <a:pt x="529" y="67"/>
                      </a:lnTo>
                      <a:lnTo>
                        <a:pt x="543" y="78"/>
                      </a:lnTo>
                      <a:lnTo>
                        <a:pt x="516" y="101"/>
                      </a:lnTo>
                      <a:lnTo>
                        <a:pt x="509" y="105"/>
                      </a:lnTo>
                      <a:lnTo>
                        <a:pt x="499" y="115"/>
                      </a:lnTo>
                      <a:lnTo>
                        <a:pt x="489" y="118"/>
                      </a:lnTo>
                      <a:lnTo>
                        <a:pt x="475" y="128"/>
                      </a:lnTo>
                      <a:lnTo>
                        <a:pt x="469" y="132"/>
                      </a:lnTo>
                      <a:lnTo>
                        <a:pt x="469" y="132"/>
                      </a:lnTo>
                      <a:lnTo>
                        <a:pt x="418" y="159"/>
                      </a:lnTo>
                      <a:lnTo>
                        <a:pt x="361" y="169"/>
                      </a:lnTo>
                      <a:lnTo>
                        <a:pt x="331" y="169"/>
                      </a:lnTo>
                      <a:lnTo>
                        <a:pt x="324" y="169"/>
                      </a:lnTo>
                      <a:lnTo>
                        <a:pt x="307" y="169"/>
                      </a:lnTo>
                      <a:lnTo>
                        <a:pt x="277" y="162"/>
                      </a:lnTo>
                      <a:lnTo>
                        <a:pt x="240" y="152"/>
                      </a:lnTo>
                      <a:lnTo>
                        <a:pt x="209" y="138"/>
                      </a:lnTo>
                      <a:lnTo>
                        <a:pt x="196" y="135"/>
                      </a:lnTo>
                      <a:lnTo>
                        <a:pt x="175" y="122"/>
                      </a:lnTo>
                      <a:lnTo>
                        <a:pt x="172" y="122"/>
                      </a:lnTo>
                      <a:lnTo>
                        <a:pt x="172" y="118"/>
                      </a:lnTo>
                      <a:lnTo>
                        <a:pt x="162" y="111"/>
                      </a:lnTo>
                      <a:lnTo>
                        <a:pt x="152" y="111"/>
                      </a:lnTo>
                      <a:lnTo>
                        <a:pt x="148" y="105"/>
                      </a:lnTo>
                      <a:lnTo>
                        <a:pt x="132" y="91"/>
                      </a:lnTo>
                      <a:lnTo>
                        <a:pt x="125" y="91"/>
                      </a:lnTo>
                      <a:lnTo>
                        <a:pt x="128" y="88"/>
                      </a:lnTo>
                      <a:lnTo>
                        <a:pt x="101" y="67"/>
                      </a:lnTo>
                      <a:lnTo>
                        <a:pt x="101" y="67"/>
                      </a:lnTo>
                      <a:lnTo>
                        <a:pt x="88" y="57"/>
                      </a:lnTo>
                      <a:lnTo>
                        <a:pt x="88" y="54"/>
                      </a:lnTo>
                      <a:lnTo>
                        <a:pt x="81" y="54"/>
                      </a:lnTo>
                      <a:lnTo>
                        <a:pt x="78" y="47"/>
                      </a:lnTo>
                      <a:lnTo>
                        <a:pt x="74" y="47"/>
                      </a:lnTo>
                      <a:lnTo>
                        <a:pt x="71" y="40"/>
                      </a:lnTo>
                      <a:lnTo>
                        <a:pt x="78" y="27"/>
                      </a:lnTo>
                      <a:lnTo>
                        <a:pt x="84" y="20"/>
                      </a:lnTo>
                      <a:lnTo>
                        <a:pt x="81" y="20"/>
                      </a:lnTo>
                      <a:lnTo>
                        <a:pt x="81" y="13"/>
                      </a:lnTo>
                      <a:lnTo>
                        <a:pt x="84" y="13"/>
                      </a:lnTo>
                      <a:lnTo>
                        <a:pt x="88" y="13"/>
                      </a:lnTo>
                      <a:lnTo>
                        <a:pt x="84" y="3"/>
                      </a:lnTo>
                      <a:lnTo>
                        <a:pt x="78" y="0"/>
                      </a:lnTo>
                      <a:lnTo>
                        <a:pt x="74" y="3"/>
                      </a:lnTo>
                      <a:lnTo>
                        <a:pt x="71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9" name="Rectangle 117"/>
                <p:cNvSpPr>
                  <a:spLocks noChangeArrowheads="1"/>
                </p:cNvSpPr>
                <p:nvPr/>
              </p:nvSpPr>
              <p:spPr bwMode="auto">
                <a:xfrm>
                  <a:off x="10201" y="1802"/>
                  <a:ext cx="1" cy="4"/>
                </a:xfrm>
                <a:prstGeom prst="rect">
                  <a:avLst/>
                </a:prstGeom>
                <a:solidFill>
                  <a:srgbClr val="FFFFFF"/>
                </a:solidFill>
                <a:ln w="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0" name="Freeform 118"/>
                <p:cNvSpPr>
                  <a:spLocks/>
                </p:cNvSpPr>
                <p:nvPr/>
              </p:nvSpPr>
              <p:spPr bwMode="auto">
                <a:xfrm>
                  <a:off x="10245" y="1877"/>
                  <a:ext cx="74" cy="37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0" y="10"/>
                    </a:cxn>
                    <a:cxn ang="0">
                      <a:pos x="0" y="10"/>
                    </a:cxn>
                    <a:cxn ang="0">
                      <a:pos x="0" y="10"/>
                    </a:cxn>
                    <a:cxn ang="0">
                      <a:pos x="6" y="27"/>
                    </a:cxn>
                    <a:cxn ang="0">
                      <a:pos x="20" y="34"/>
                    </a:cxn>
                    <a:cxn ang="0">
                      <a:pos x="27" y="34"/>
                    </a:cxn>
                    <a:cxn ang="0">
                      <a:pos x="33" y="37"/>
                    </a:cxn>
                    <a:cxn ang="0">
                      <a:pos x="64" y="34"/>
                    </a:cxn>
                    <a:cxn ang="0">
                      <a:pos x="64" y="30"/>
                    </a:cxn>
                    <a:cxn ang="0">
                      <a:pos x="74" y="30"/>
                    </a:cxn>
                    <a:cxn ang="0">
                      <a:pos x="74" y="17"/>
                    </a:cxn>
                    <a:cxn ang="0">
                      <a:pos x="74" y="13"/>
                    </a:cxn>
                    <a:cxn ang="0">
                      <a:pos x="70" y="10"/>
                    </a:cxn>
                    <a:cxn ang="0">
                      <a:pos x="67" y="3"/>
                    </a:cxn>
                    <a:cxn ang="0">
                      <a:pos x="47" y="10"/>
                    </a:cxn>
                    <a:cxn ang="0">
                      <a:pos x="17" y="6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74" h="37">
                      <a:moveTo>
                        <a:pt x="0" y="6"/>
                      </a:move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6" y="27"/>
                      </a:lnTo>
                      <a:lnTo>
                        <a:pt x="20" y="34"/>
                      </a:lnTo>
                      <a:lnTo>
                        <a:pt x="27" y="34"/>
                      </a:lnTo>
                      <a:lnTo>
                        <a:pt x="33" y="37"/>
                      </a:lnTo>
                      <a:lnTo>
                        <a:pt x="64" y="34"/>
                      </a:lnTo>
                      <a:lnTo>
                        <a:pt x="64" y="30"/>
                      </a:lnTo>
                      <a:lnTo>
                        <a:pt x="74" y="30"/>
                      </a:lnTo>
                      <a:lnTo>
                        <a:pt x="74" y="17"/>
                      </a:lnTo>
                      <a:lnTo>
                        <a:pt x="74" y="13"/>
                      </a:lnTo>
                      <a:lnTo>
                        <a:pt x="70" y="10"/>
                      </a:lnTo>
                      <a:lnTo>
                        <a:pt x="67" y="3"/>
                      </a:lnTo>
                      <a:lnTo>
                        <a:pt x="47" y="10"/>
                      </a:lnTo>
                      <a:lnTo>
                        <a:pt x="17" y="6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31" name="Freeform 119"/>
                <p:cNvSpPr>
                  <a:spLocks/>
                </p:cNvSpPr>
                <p:nvPr/>
              </p:nvSpPr>
              <p:spPr bwMode="auto">
                <a:xfrm>
                  <a:off x="10255" y="1287"/>
                  <a:ext cx="121" cy="278"/>
                </a:xfrm>
                <a:custGeom>
                  <a:avLst/>
                  <a:gdLst/>
                  <a:ahLst/>
                  <a:cxnLst>
                    <a:cxn ang="0">
                      <a:pos x="10" y="268"/>
                    </a:cxn>
                    <a:cxn ang="0">
                      <a:pos x="13" y="241"/>
                    </a:cxn>
                    <a:cxn ang="0">
                      <a:pos x="10" y="214"/>
                    </a:cxn>
                    <a:cxn ang="0">
                      <a:pos x="10" y="204"/>
                    </a:cxn>
                    <a:cxn ang="0">
                      <a:pos x="23" y="214"/>
                    </a:cxn>
                    <a:cxn ang="0">
                      <a:pos x="40" y="221"/>
                    </a:cxn>
                    <a:cxn ang="0">
                      <a:pos x="54" y="224"/>
                    </a:cxn>
                    <a:cxn ang="0">
                      <a:pos x="64" y="221"/>
                    </a:cxn>
                    <a:cxn ang="0">
                      <a:pos x="71" y="214"/>
                    </a:cxn>
                    <a:cxn ang="0">
                      <a:pos x="74" y="204"/>
                    </a:cxn>
                    <a:cxn ang="0">
                      <a:pos x="77" y="193"/>
                    </a:cxn>
                    <a:cxn ang="0">
                      <a:pos x="77" y="183"/>
                    </a:cxn>
                    <a:cxn ang="0">
                      <a:pos x="77" y="177"/>
                    </a:cxn>
                    <a:cxn ang="0">
                      <a:pos x="77" y="170"/>
                    </a:cxn>
                    <a:cxn ang="0">
                      <a:pos x="74" y="160"/>
                    </a:cxn>
                    <a:cxn ang="0">
                      <a:pos x="74" y="156"/>
                    </a:cxn>
                    <a:cxn ang="0">
                      <a:pos x="71" y="149"/>
                    </a:cxn>
                    <a:cxn ang="0">
                      <a:pos x="67" y="146"/>
                    </a:cxn>
                    <a:cxn ang="0">
                      <a:pos x="60" y="143"/>
                    </a:cxn>
                    <a:cxn ang="0">
                      <a:pos x="50" y="139"/>
                    </a:cxn>
                    <a:cxn ang="0">
                      <a:pos x="47" y="139"/>
                    </a:cxn>
                    <a:cxn ang="0">
                      <a:pos x="40" y="139"/>
                    </a:cxn>
                    <a:cxn ang="0">
                      <a:pos x="34" y="139"/>
                    </a:cxn>
                    <a:cxn ang="0">
                      <a:pos x="30" y="143"/>
                    </a:cxn>
                    <a:cxn ang="0">
                      <a:pos x="23" y="146"/>
                    </a:cxn>
                    <a:cxn ang="0">
                      <a:pos x="20" y="149"/>
                    </a:cxn>
                    <a:cxn ang="0">
                      <a:pos x="13" y="156"/>
                    </a:cxn>
                    <a:cxn ang="0">
                      <a:pos x="7" y="166"/>
                    </a:cxn>
                    <a:cxn ang="0">
                      <a:pos x="0" y="153"/>
                    </a:cxn>
                    <a:cxn ang="0">
                      <a:pos x="3" y="129"/>
                    </a:cxn>
                    <a:cxn ang="0">
                      <a:pos x="3" y="17"/>
                    </a:cxn>
                    <a:cxn ang="0">
                      <a:pos x="7" y="4"/>
                    </a:cxn>
                    <a:cxn ang="0">
                      <a:pos x="20" y="4"/>
                    </a:cxn>
                    <a:cxn ang="0">
                      <a:pos x="37" y="17"/>
                    </a:cxn>
                    <a:cxn ang="0">
                      <a:pos x="57" y="51"/>
                    </a:cxn>
                    <a:cxn ang="0">
                      <a:pos x="101" y="105"/>
                    </a:cxn>
                    <a:cxn ang="0">
                      <a:pos x="121" y="160"/>
                    </a:cxn>
                    <a:cxn ang="0">
                      <a:pos x="114" y="187"/>
                    </a:cxn>
                    <a:cxn ang="0">
                      <a:pos x="30" y="278"/>
                    </a:cxn>
                  </a:cxnLst>
                  <a:rect l="0" t="0" r="r" b="b"/>
                  <a:pathLst>
                    <a:path w="121" h="278">
                      <a:moveTo>
                        <a:pt x="30" y="278"/>
                      </a:moveTo>
                      <a:lnTo>
                        <a:pt x="10" y="268"/>
                      </a:lnTo>
                      <a:lnTo>
                        <a:pt x="13" y="251"/>
                      </a:lnTo>
                      <a:lnTo>
                        <a:pt x="13" y="241"/>
                      </a:lnTo>
                      <a:lnTo>
                        <a:pt x="13" y="231"/>
                      </a:lnTo>
                      <a:lnTo>
                        <a:pt x="10" y="214"/>
                      </a:lnTo>
                      <a:lnTo>
                        <a:pt x="10" y="207"/>
                      </a:lnTo>
                      <a:lnTo>
                        <a:pt x="10" y="204"/>
                      </a:lnTo>
                      <a:lnTo>
                        <a:pt x="13" y="207"/>
                      </a:lnTo>
                      <a:lnTo>
                        <a:pt x="23" y="214"/>
                      </a:lnTo>
                      <a:lnTo>
                        <a:pt x="34" y="217"/>
                      </a:lnTo>
                      <a:lnTo>
                        <a:pt x="40" y="221"/>
                      </a:lnTo>
                      <a:lnTo>
                        <a:pt x="47" y="224"/>
                      </a:lnTo>
                      <a:lnTo>
                        <a:pt x="54" y="224"/>
                      </a:lnTo>
                      <a:lnTo>
                        <a:pt x="57" y="221"/>
                      </a:lnTo>
                      <a:lnTo>
                        <a:pt x="64" y="221"/>
                      </a:lnTo>
                      <a:lnTo>
                        <a:pt x="67" y="214"/>
                      </a:lnTo>
                      <a:lnTo>
                        <a:pt x="71" y="214"/>
                      </a:lnTo>
                      <a:lnTo>
                        <a:pt x="71" y="207"/>
                      </a:lnTo>
                      <a:lnTo>
                        <a:pt x="74" y="204"/>
                      </a:lnTo>
                      <a:lnTo>
                        <a:pt x="74" y="200"/>
                      </a:lnTo>
                      <a:lnTo>
                        <a:pt x="77" y="193"/>
                      </a:lnTo>
                      <a:lnTo>
                        <a:pt x="77" y="190"/>
                      </a:lnTo>
                      <a:lnTo>
                        <a:pt x="77" y="183"/>
                      </a:lnTo>
                      <a:lnTo>
                        <a:pt x="77" y="180"/>
                      </a:lnTo>
                      <a:lnTo>
                        <a:pt x="77" y="177"/>
                      </a:lnTo>
                      <a:lnTo>
                        <a:pt x="77" y="173"/>
                      </a:lnTo>
                      <a:lnTo>
                        <a:pt x="77" y="170"/>
                      </a:lnTo>
                      <a:lnTo>
                        <a:pt x="77" y="166"/>
                      </a:lnTo>
                      <a:lnTo>
                        <a:pt x="74" y="160"/>
                      </a:lnTo>
                      <a:lnTo>
                        <a:pt x="74" y="160"/>
                      </a:lnTo>
                      <a:lnTo>
                        <a:pt x="74" y="156"/>
                      </a:lnTo>
                      <a:lnTo>
                        <a:pt x="71" y="153"/>
                      </a:lnTo>
                      <a:lnTo>
                        <a:pt x="71" y="149"/>
                      </a:lnTo>
                      <a:lnTo>
                        <a:pt x="67" y="146"/>
                      </a:lnTo>
                      <a:lnTo>
                        <a:pt x="67" y="146"/>
                      </a:lnTo>
                      <a:lnTo>
                        <a:pt x="64" y="143"/>
                      </a:lnTo>
                      <a:lnTo>
                        <a:pt x="60" y="143"/>
                      </a:lnTo>
                      <a:lnTo>
                        <a:pt x="57" y="139"/>
                      </a:lnTo>
                      <a:lnTo>
                        <a:pt x="50" y="139"/>
                      </a:lnTo>
                      <a:lnTo>
                        <a:pt x="50" y="139"/>
                      </a:lnTo>
                      <a:lnTo>
                        <a:pt x="47" y="139"/>
                      </a:lnTo>
                      <a:lnTo>
                        <a:pt x="44" y="139"/>
                      </a:lnTo>
                      <a:lnTo>
                        <a:pt x="40" y="139"/>
                      </a:lnTo>
                      <a:lnTo>
                        <a:pt x="37" y="139"/>
                      </a:lnTo>
                      <a:lnTo>
                        <a:pt x="34" y="139"/>
                      </a:lnTo>
                      <a:lnTo>
                        <a:pt x="34" y="143"/>
                      </a:lnTo>
                      <a:lnTo>
                        <a:pt x="30" y="143"/>
                      </a:lnTo>
                      <a:lnTo>
                        <a:pt x="27" y="146"/>
                      </a:lnTo>
                      <a:lnTo>
                        <a:pt x="23" y="146"/>
                      </a:lnTo>
                      <a:lnTo>
                        <a:pt x="20" y="149"/>
                      </a:lnTo>
                      <a:lnTo>
                        <a:pt x="20" y="149"/>
                      </a:lnTo>
                      <a:lnTo>
                        <a:pt x="17" y="153"/>
                      </a:lnTo>
                      <a:lnTo>
                        <a:pt x="13" y="156"/>
                      </a:lnTo>
                      <a:lnTo>
                        <a:pt x="10" y="160"/>
                      </a:lnTo>
                      <a:lnTo>
                        <a:pt x="7" y="166"/>
                      </a:lnTo>
                      <a:lnTo>
                        <a:pt x="3" y="153"/>
                      </a:lnTo>
                      <a:lnTo>
                        <a:pt x="0" y="153"/>
                      </a:lnTo>
                      <a:lnTo>
                        <a:pt x="3" y="149"/>
                      </a:lnTo>
                      <a:lnTo>
                        <a:pt x="3" y="129"/>
                      </a:lnTo>
                      <a:lnTo>
                        <a:pt x="0" y="51"/>
                      </a:lnTo>
                      <a:lnTo>
                        <a:pt x="3" y="17"/>
                      </a:lnTo>
                      <a:lnTo>
                        <a:pt x="7" y="4"/>
                      </a:lnTo>
                      <a:lnTo>
                        <a:pt x="7" y="4"/>
                      </a:lnTo>
                      <a:lnTo>
                        <a:pt x="10" y="0"/>
                      </a:lnTo>
                      <a:lnTo>
                        <a:pt x="20" y="4"/>
                      </a:lnTo>
                      <a:lnTo>
                        <a:pt x="34" y="11"/>
                      </a:lnTo>
                      <a:lnTo>
                        <a:pt x="37" y="17"/>
                      </a:lnTo>
                      <a:lnTo>
                        <a:pt x="57" y="48"/>
                      </a:lnTo>
                      <a:lnTo>
                        <a:pt x="57" y="51"/>
                      </a:lnTo>
                      <a:lnTo>
                        <a:pt x="60" y="51"/>
                      </a:lnTo>
                      <a:lnTo>
                        <a:pt x="101" y="105"/>
                      </a:lnTo>
                      <a:lnTo>
                        <a:pt x="114" y="143"/>
                      </a:lnTo>
                      <a:lnTo>
                        <a:pt x="121" y="160"/>
                      </a:lnTo>
                      <a:lnTo>
                        <a:pt x="118" y="173"/>
                      </a:lnTo>
                      <a:lnTo>
                        <a:pt x="114" y="187"/>
                      </a:lnTo>
                      <a:lnTo>
                        <a:pt x="84" y="227"/>
                      </a:lnTo>
                      <a:lnTo>
                        <a:pt x="30" y="27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</p:grpSp>
      </p:grpSp>
      <p:grpSp>
        <p:nvGrpSpPr>
          <p:cNvPr id="74" name="Group 3"/>
          <p:cNvGrpSpPr>
            <a:grpSpLocks/>
          </p:cNvGrpSpPr>
          <p:nvPr/>
        </p:nvGrpSpPr>
        <p:grpSpPr bwMode="auto">
          <a:xfrm>
            <a:off x="7308304" y="0"/>
            <a:ext cx="1600200" cy="1295400"/>
            <a:chOff x="9203" y="580"/>
            <a:chExt cx="2137" cy="1899"/>
          </a:xfrm>
        </p:grpSpPr>
        <p:sp>
          <p:nvSpPr>
            <p:cNvPr id="75" name="Freeform 4"/>
            <p:cNvSpPr>
              <a:spLocks/>
            </p:cNvSpPr>
            <p:nvPr/>
          </p:nvSpPr>
          <p:spPr bwMode="auto">
            <a:xfrm>
              <a:off x="9203" y="580"/>
              <a:ext cx="2137" cy="1899"/>
            </a:xfrm>
            <a:custGeom>
              <a:avLst/>
              <a:gdLst/>
              <a:ahLst/>
              <a:cxnLst>
                <a:cxn ang="0">
                  <a:pos x="1443" y="247"/>
                </a:cxn>
                <a:cxn ang="0">
                  <a:pos x="1419" y="521"/>
                </a:cxn>
                <a:cxn ang="0">
                  <a:pos x="1716" y="271"/>
                </a:cxn>
                <a:cxn ang="0">
                  <a:pos x="1608" y="674"/>
                </a:cxn>
                <a:cxn ang="0">
                  <a:pos x="2013" y="680"/>
                </a:cxn>
                <a:cxn ang="0">
                  <a:pos x="1810" y="934"/>
                </a:cxn>
                <a:cxn ang="0">
                  <a:pos x="2097" y="1192"/>
                </a:cxn>
                <a:cxn ang="0">
                  <a:pos x="1581" y="1405"/>
                </a:cxn>
                <a:cxn ang="0">
                  <a:pos x="1723" y="1791"/>
                </a:cxn>
                <a:cxn ang="0">
                  <a:pos x="1311" y="1662"/>
                </a:cxn>
                <a:cxn ang="0">
                  <a:pos x="1116" y="1879"/>
                </a:cxn>
                <a:cxn ang="0">
                  <a:pos x="920" y="1723"/>
                </a:cxn>
                <a:cxn ang="0">
                  <a:pos x="543" y="1791"/>
                </a:cxn>
                <a:cxn ang="0">
                  <a:pos x="543" y="1405"/>
                </a:cxn>
                <a:cxn ang="0">
                  <a:pos x="388" y="1314"/>
                </a:cxn>
                <a:cxn ang="0">
                  <a:pos x="408" y="1121"/>
                </a:cxn>
                <a:cxn ang="0">
                  <a:pos x="236" y="928"/>
                </a:cxn>
                <a:cxn ang="0">
                  <a:pos x="543" y="745"/>
                </a:cxn>
                <a:cxn ang="0">
                  <a:pos x="337" y="335"/>
                </a:cxn>
                <a:cxn ang="0">
                  <a:pos x="887" y="487"/>
                </a:cxn>
                <a:cxn ang="0">
                  <a:pos x="1005" y="142"/>
                </a:cxn>
                <a:cxn ang="0">
                  <a:pos x="1230" y="0"/>
                </a:cxn>
                <a:cxn ang="0">
                  <a:pos x="971" y="393"/>
                </a:cxn>
                <a:cxn ang="0">
                  <a:pos x="462" y="27"/>
                </a:cxn>
                <a:cxn ang="0">
                  <a:pos x="607" y="701"/>
                </a:cxn>
                <a:cxn ang="0">
                  <a:pos x="0" y="643"/>
                </a:cxn>
                <a:cxn ang="0">
                  <a:pos x="442" y="1039"/>
                </a:cxn>
                <a:cxn ang="0">
                  <a:pos x="94" y="1202"/>
                </a:cxn>
                <a:cxn ang="0">
                  <a:pos x="442" y="1331"/>
                </a:cxn>
                <a:cxn ang="0">
                  <a:pos x="425" y="1608"/>
                </a:cxn>
                <a:cxn ang="0">
                  <a:pos x="779" y="1608"/>
                </a:cxn>
                <a:cxn ang="0">
                  <a:pos x="883" y="1852"/>
                </a:cxn>
                <a:cxn ang="0">
                  <a:pos x="1220" y="1629"/>
                </a:cxn>
                <a:cxn ang="0">
                  <a:pos x="1375" y="1784"/>
                </a:cxn>
                <a:cxn ang="0">
                  <a:pos x="1608" y="1540"/>
                </a:cxn>
                <a:cxn ang="0">
                  <a:pos x="1972" y="1513"/>
                </a:cxn>
                <a:cxn ang="0">
                  <a:pos x="1702" y="1049"/>
                </a:cxn>
                <a:cxn ang="0">
                  <a:pos x="1955" y="904"/>
                </a:cxn>
                <a:cxn ang="0">
                  <a:pos x="1675" y="684"/>
                </a:cxn>
                <a:cxn ang="0">
                  <a:pos x="1729" y="565"/>
                </a:cxn>
                <a:cxn ang="0">
                  <a:pos x="1625" y="406"/>
                </a:cxn>
                <a:cxn ang="0">
                  <a:pos x="1466" y="423"/>
                </a:cxn>
                <a:cxn ang="0">
                  <a:pos x="1251" y="372"/>
                </a:cxn>
              </a:cxnLst>
              <a:rect l="0" t="0" r="r" b="b"/>
              <a:pathLst>
                <a:path w="2137" h="1899">
                  <a:moveTo>
                    <a:pt x="1230" y="17"/>
                  </a:moveTo>
                  <a:lnTo>
                    <a:pt x="1247" y="386"/>
                  </a:lnTo>
                  <a:lnTo>
                    <a:pt x="1443" y="247"/>
                  </a:lnTo>
                  <a:lnTo>
                    <a:pt x="1379" y="474"/>
                  </a:lnTo>
                  <a:lnTo>
                    <a:pt x="1453" y="437"/>
                  </a:lnTo>
                  <a:lnTo>
                    <a:pt x="1419" y="521"/>
                  </a:lnTo>
                  <a:lnTo>
                    <a:pt x="1527" y="494"/>
                  </a:lnTo>
                  <a:lnTo>
                    <a:pt x="1618" y="433"/>
                  </a:lnTo>
                  <a:lnTo>
                    <a:pt x="1716" y="271"/>
                  </a:lnTo>
                  <a:lnTo>
                    <a:pt x="1541" y="650"/>
                  </a:lnTo>
                  <a:lnTo>
                    <a:pt x="1706" y="582"/>
                  </a:lnTo>
                  <a:lnTo>
                    <a:pt x="1608" y="674"/>
                  </a:lnTo>
                  <a:lnTo>
                    <a:pt x="1733" y="630"/>
                  </a:lnTo>
                  <a:lnTo>
                    <a:pt x="1662" y="687"/>
                  </a:lnTo>
                  <a:lnTo>
                    <a:pt x="2013" y="680"/>
                  </a:lnTo>
                  <a:lnTo>
                    <a:pt x="1672" y="880"/>
                  </a:lnTo>
                  <a:lnTo>
                    <a:pt x="1915" y="907"/>
                  </a:lnTo>
                  <a:lnTo>
                    <a:pt x="1810" y="934"/>
                  </a:lnTo>
                  <a:lnTo>
                    <a:pt x="1925" y="982"/>
                  </a:lnTo>
                  <a:lnTo>
                    <a:pt x="1686" y="1049"/>
                  </a:lnTo>
                  <a:lnTo>
                    <a:pt x="2097" y="1192"/>
                  </a:lnTo>
                  <a:lnTo>
                    <a:pt x="1662" y="1246"/>
                  </a:lnTo>
                  <a:lnTo>
                    <a:pt x="1945" y="1496"/>
                  </a:lnTo>
                  <a:lnTo>
                    <a:pt x="1581" y="1405"/>
                  </a:lnTo>
                  <a:lnTo>
                    <a:pt x="1847" y="1720"/>
                  </a:lnTo>
                  <a:lnTo>
                    <a:pt x="1595" y="1527"/>
                  </a:lnTo>
                  <a:lnTo>
                    <a:pt x="1723" y="1791"/>
                  </a:lnTo>
                  <a:lnTo>
                    <a:pt x="1328" y="1571"/>
                  </a:lnTo>
                  <a:lnTo>
                    <a:pt x="1365" y="1747"/>
                  </a:lnTo>
                  <a:lnTo>
                    <a:pt x="1311" y="1662"/>
                  </a:lnTo>
                  <a:lnTo>
                    <a:pt x="1288" y="1832"/>
                  </a:lnTo>
                  <a:lnTo>
                    <a:pt x="1220" y="1615"/>
                  </a:lnTo>
                  <a:lnTo>
                    <a:pt x="1116" y="1879"/>
                  </a:lnTo>
                  <a:lnTo>
                    <a:pt x="1021" y="1652"/>
                  </a:lnTo>
                  <a:lnTo>
                    <a:pt x="893" y="1828"/>
                  </a:lnTo>
                  <a:lnTo>
                    <a:pt x="920" y="1723"/>
                  </a:lnTo>
                  <a:lnTo>
                    <a:pt x="725" y="1862"/>
                  </a:lnTo>
                  <a:lnTo>
                    <a:pt x="789" y="1595"/>
                  </a:lnTo>
                  <a:lnTo>
                    <a:pt x="543" y="1791"/>
                  </a:lnTo>
                  <a:lnTo>
                    <a:pt x="634" y="1473"/>
                  </a:lnTo>
                  <a:lnTo>
                    <a:pt x="438" y="1595"/>
                  </a:lnTo>
                  <a:lnTo>
                    <a:pt x="543" y="1405"/>
                  </a:lnTo>
                  <a:lnTo>
                    <a:pt x="266" y="1469"/>
                  </a:lnTo>
                  <a:lnTo>
                    <a:pt x="462" y="1327"/>
                  </a:lnTo>
                  <a:lnTo>
                    <a:pt x="388" y="1314"/>
                  </a:lnTo>
                  <a:lnTo>
                    <a:pt x="475" y="1226"/>
                  </a:lnTo>
                  <a:lnTo>
                    <a:pt x="138" y="1202"/>
                  </a:lnTo>
                  <a:lnTo>
                    <a:pt x="408" y="1121"/>
                  </a:lnTo>
                  <a:lnTo>
                    <a:pt x="330" y="1046"/>
                  </a:lnTo>
                  <a:lnTo>
                    <a:pt x="465" y="1043"/>
                  </a:lnTo>
                  <a:lnTo>
                    <a:pt x="236" y="928"/>
                  </a:lnTo>
                  <a:lnTo>
                    <a:pt x="462" y="900"/>
                  </a:lnTo>
                  <a:lnTo>
                    <a:pt x="24" y="650"/>
                  </a:lnTo>
                  <a:lnTo>
                    <a:pt x="543" y="745"/>
                  </a:lnTo>
                  <a:lnTo>
                    <a:pt x="455" y="640"/>
                  </a:lnTo>
                  <a:lnTo>
                    <a:pt x="624" y="714"/>
                  </a:lnTo>
                  <a:lnTo>
                    <a:pt x="337" y="335"/>
                  </a:lnTo>
                  <a:lnTo>
                    <a:pt x="698" y="565"/>
                  </a:lnTo>
                  <a:lnTo>
                    <a:pt x="475" y="47"/>
                  </a:lnTo>
                  <a:lnTo>
                    <a:pt x="887" y="487"/>
                  </a:lnTo>
                  <a:lnTo>
                    <a:pt x="833" y="67"/>
                  </a:lnTo>
                  <a:lnTo>
                    <a:pt x="978" y="416"/>
                  </a:lnTo>
                  <a:lnTo>
                    <a:pt x="1005" y="142"/>
                  </a:lnTo>
                  <a:lnTo>
                    <a:pt x="1069" y="365"/>
                  </a:lnTo>
                  <a:lnTo>
                    <a:pt x="1230" y="17"/>
                  </a:lnTo>
                  <a:lnTo>
                    <a:pt x="1230" y="0"/>
                  </a:lnTo>
                  <a:lnTo>
                    <a:pt x="1069" y="352"/>
                  </a:lnTo>
                  <a:lnTo>
                    <a:pt x="1001" y="101"/>
                  </a:lnTo>
                  <a:lnTo>
                    <a:pt x="971" y="393"/>
                  </a:lnTo>
                  <a:lnTo>
                    <a:pt x="816" y="27"/>
                  </a:lnTo>
                  <a:lnTo>
                    <a:pt x="877" y="470"/>
                  </a:lnTo>
                  <a:lnTo>
                    <a:pt x="462" y="27"/>
                  </a:lnTo>
                  <a:lnTo>
                    <a:pt x="684" y="545"/>
                  </a:lnTo>
                  <a:lnTo>
                    <a:pt x="307" y="305"/>
                  </a:lnTo>
                  <a:lnTo>
                    <a:pt x="607" y="701"/>
                  </a:lnTo>
                  <a:lnTo>
                    <a:pt x="435" y="623"/>
                  </a:lnTo>
                  <a:lnTo>
                    <a:pt x="529" y="738"/>
                  </a:lnTo>
                  <a:lnTo>
                    <a:pt x="0" y="643"/>
                  </a:lnTo>
                  <a:lnTo>
                    <a:pt x="442" y="894"/>
                  </a:lnTo>
                  <a:lnTo>
                    <a:pt x="202" y="924"/>
                  </a:lnTo>
                  <a:lnTo>
                    <a:pt x="442" y="1039"/>
                  </a:lnTo>
                  <a:lnTo>
                    <a:pt x="307" y="1039"/>
                  </a:lnTo>
                  <a:lnTo>
                    <a:pt x="394" y="1117"/>
                  </a:lnTo>
                  <a:lnTo>
                    <a:pt x="94" y="1202"/>
                  </a:lnTo>
                  <a:lnTo>
                    <a:pt x="462" y="1232"/>
                  </a:lnTo>
                  <a:lnTo>
                    <a:pt x="364" y="1320"/>
                  </a:lnTo>
                  <a:lnTo>
                    <a:pt x="442" y="1331"/>
                  </a:lnTo>
                  <a:lnTo>
                    <a:pt x="233" y="1483"/>
                  </a:lnTo>
                  <a:lnTo>
                    <a:pt x="529" y="1415"/>
                  </a:lnTo>
                  <a:lnTo>
                    <a:pt x="425" y="1608"/>
                  </a:lnTo>
                  <a:lnTo>
                    <a:pt x="624" y="1483"/>
                  </a:lnTo>
                  <a:lnTo>
                    <a:pt x="529" y="1811"/>
                  </a:lnTo>
                  <a:lnTo>
                    <a:pt x="779" y="1608"/>
                  </a:lnTo>
                  <a:lnTo>
                    <a:pt x="711" y="1879"/>
                  </a:lnTo>
                  <a:lnTo>
                    <a:pt x="903" y="1747"/>
                  </a:lnTo>
                  <a:lnTo>
                    <a:pt x="883" y="1852"/>
                  </a:lnTo>
                  <a:lnTo>
                    <a:pt x="1021" y="1669"/>
                  </a:lnTo>
                  <a:lnTo>
                    <a:pt x="1116" y="1899"/>
                  </a:lnTo>
                  <a:lnTo>
                    <a:pt x="1220" y="1629"/>
                  </a:lnTo>
                  <a:lnTo>
                    <a:pt x="1291" y="1862"/>
                  </a:lnTo>
                  <a:lnTo>
                    <a:pt x="1318" y="1676"/>
                  </a:lnTo>
                  <a:lnTo>
                    <a:pt x="1375" y="1784"/>
                  </a:lnTo>
                  <a:lnTo>
                    <a:pt x="1338" y="1581"/>
                  </a:lnTo>
                  <a:lnTo>
                    <a:pt x="1743" y="1811"/>
                  </a:lnTo>
                  <a:lnTo>
                    <a:pt x="1608" y="1540"/>
                  </a:lnTo>
                  <a:lnTo>
                    <a:pt x="1888" y="1754"/>
                  </a:lnTo>
                  <a:lnTo>
                    <a:pt x="1598" y="1415"/>
                  </a:lnTo>
                  <a:lnTo>
                    <a:pt x="1972" y="1513"/>
                  </a:lnTo>
                  <a:lnTo>
                    <a:pt x="1675" y="1253"/>
                  </a:lnTo>
                  <a:lnTo>
                    <a:pt x="2137" y="1195"/>
                  </a:lnTo>
                  <a:lnTo>
                    <a:pt x="1702" y="1049"/>
                  </a:lnTo>
                  <a:lnTo>
                    <a:pt x="1945" y="982"/>
                  </a:lnTo>
                  <a:lnTo>
                    <a:pt x="1827" y="934"/>
                  </a:lnTo>
                  <a:lnTo>
                    <a:pt x="1955" y="904"/>
                  </a:lnTo>
                  <a:lnTo>
                    <a:pt x="1696" y="877"/>
                  </a:lnTo>
                  <a:lnTo>
                    <a:pt x="2046" y="674"/>
                  </a:lnTo>
                  <a:lnTo>
                    <a:pt x="1675" y="684"/>
                  </a:lnTo>
                  <a:lnTo>
                    <a:pt x="1760" y="616"/>
                  </a:lnTo>
                  <a:lnTo>
                    <a:pt x="1632" y="660"/>
                  </a:lnTo>
                  <a:lnTo>
                    <a:pt x="1729" y="565"/>
                  </a:lnTo>
                  <a:lnTo>
                    <a:pt x="1561" y="633"/>
                  </a:lnTo>
                  <a:lnTo>
                    <a:pt x="1753" y="200"/>
                  </a:lnTo>
                  <a:lnTo>
                    <a:pt x="1625" y="406"/>
                  </a:lnTo>
                  <a:lnTo>
                    <a:pt x="1541" y="477"/>
                  </a:lnTo>
                  <a:lnTo>
                    <a:pt x="1433" y="511"/>
                  </a:lnTo>
                  <a:lnTo>
                    <a:pt x="1466" y="423"/>
                  </a:lnTo>
                  <a:lnTo>
                    <a:pt x="1386" y="464"/>
                  </a:lnTo>
                  <a:lnTo>
                    <a:pt x="1463" y="227"/>
                  </a:lnTo>
                  <a:lnTo>
                    <a:pt x="1251" y="372"/>
                  </a:lnTo>
                  <a:lnTo>
                    <a:pt x="1230" y="0"/>
                  </a:lnTo>
                  <a:lnTo>
                    <a:pt x="1230" y="17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76" name="Rectangle 5"/>
            <p:cNvSpPr>
              <a:spLocks noChangeArrowheads="1"/>
            </p:cNvSpPr>
            <p:nvPr/>
          </p:nvSpPr>
          <p:spPr bwMode="auto">
            <a:xfrm>
              <a:off x="10450" y="935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77" name="Freeform 6"/>
            <p:cNvSpPr>
              <a:spLocks/>
            </p:cNvSpPr>
            <p:nvPr/>
          </p:nvSpPr>
          <p:spPr bwMode="auto">
            <a:xfrm>
              <a:off x="9753" y="1179"/>
              <a:ext cx="3" cy="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78" name="Rectangle 7"/>
            <p:cNvSpPr>
              <a:spLocks noChangeArrowheads="1"/>
            </p:cNvSpPr>
            <p:nvPr/>
          </p:nvSpPr>
          <p:spPr bwMode="auto">
            <a:xfrm>
              <a:off x="9611" y="1308"/>
              <a:ext cx="1" cy="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79" name="Freeform 8"/>
            <p:cNvSpPr>
              <a:spLocks/>
            </p:cNvSpPr>
            <p:nvPr/>
          </p:nvSpPr>
          <p:spPr bwMode="auto">
            <a:xfrm>
              <a:off x="10953" y="1826"/>
              <a:ext cx="3" cy="3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3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0" name="Freeform 9"/>
            <p:cNvSpPr>
              <a:spLocks/>
            </p:cNvSpPr>
            <p:nvPr/>
          </p:nvSpPr>
          <p:spPr bwMode="auto">
            <a:xfrm>
              <a:off x="9780" y="1125"/>
              <a:ext cx="960" cy="968"/>
            </a:xfrm>
            <a:custGeom>
              <a:avLst/>
              <a:gdLst/>
              <a:ahLst/>
              <a:cxnLst>
                <a:cxn ang="0">
                  <a:pos x="455" y="0"/>
                </a:cxn>
                <a:cxn ang="0">
                  <a:pos x="360" y="13"/>
                </a:cxn>
                <a:cxn ang="0">
                  <a:pos x="273" y="47"/>
                </a:cxn>
                <a:cxn ang="0">
                  <a:pos x="192" y="95"/>
                </a:cxn>
                <a:cxn ang="0">
                  <a:pos x="124" y="159"/>
                </a:cxn>
                <a:cxn ang="0">
                  <a:pos x="67" y="234"/>
                </a:cxn>
                <a:cxn ang="0">
                  <a:pos x="30" y="315"/>
                </a:cxn>
                <a:cxn ang="0">
                  <a:pos x="6" y="410"/>
                </a:cxn>
                <a:cxn ang="0">
                  <a:pos x="0" y="508"/>
                </a:cxn>
                <a:cxn ang="0">
                  <a:pos x="16" y="603"/>
                </a:cxn>
                <a:cxn ang="0">
                  <a:pos x="47" y="691"/>
                </a:cxn>
                <a:cxn ang="0">
                  <a:pos x="94" y="772"/>
                </a:cxn>
                <a:cxn ang="0">
                  <a:pos x="158" y="840"/>
                </a:cxn>
                <a:cxn ang="0">
                  <a:pos x="232" y="897"/>
                </a:cxn>
                <a:cxn ang="0">
                  <a:pos x="316" y="938"/>
                </a:cxn>
                <a:cxn ang="0">
                  <a:pos x="407" y="962"/>
                </a:cxn>
                <a:cxn ang="0">
                  <a:pos x="505" y="965"/>
                </a:cxn>
                <a:cxn ang="0">
                  <a:pos x="600" y="951"/>
                </a:cxn>
                <a:cxn ang="0">
                  <a:pos x="687" y="918"/>
                </a:cxn>
                <a:cxn ang="0">
                  <a:pos x="768" y="870"/>
                </a:cxn>
                <a:cxn ang="0">
                  <a:pos x="836" y="809"/>
                </a:cxn>
                <a:cxn ang="0">
                  <a:pos x="893" y="735"/>
                </a:cxn>
                <a:cxn ang="0">
                  <a:pos x="933" y="650"/>
                </a:cxn>
                <a:cxn ang="0">
                  <a:pos x="957" y="555"/>
                </a:cxn>
                <a:cxn ang="0">
                  <a:pos x="960" y="457"/>
                </a:cxn>
                <a:cxn ang="0">
                  <a:pos x="947" y="362"/>
                </a:cxn>
                <a:cxn ang="0">
                  <a:pos x="913" y="274"/>
                </a:cxn>
                <a:cxn ang="0">
                  <a:pos x="866" y="193"/>
                </a:cxn>
                <a:cxn ang="0">
                  <a:pos x="805" y="125"/>
                </a:cxn>
                <a:cxn ang="0">
                  <a:pos x="731" y="68"/>
                </a:cxn>
                <a:cxn ang="0">
                  <a:pos x="647" y="27"/>
                </a:cxn>
                <a:cxn ang="0">
                  <a:pos x="552" y="3"/>
                </a:cxn>
              </a:cxnLst>
              <a:rect l="0" t="0" r="r" b="b"/>
              <a:pathLst>
                <a:path w="960" h="968">
                  <a:moveTo>
                    <a:pt x="482" y="0"/>
                  </a:moveTo>
                  <a:lnTo>
                    <a:pt x="455" y="0"/>
                  </a:lnTo>
                  <a:lnTo>
                    <a:pt x="407" y="3"/>
                  </a:lnTo>
                  <a:lnTo>
                    <a:pt x="360" y="13"/>
                  </a:lnTo>
                  <a:lnTo>
                    <a:pt x="316" y="27"/>
                  </a:lnTo>
                  <a:lnTo>
                    <a:pt x="273" y="47"/>
                  </a:lnTo>
                  <a:lnTo>
                    <a:pt x="232" y="68"/>
                  </a:lnTo>
                  <a:lnTo>
                    <a:pt x="192" y="95"/>
                  </a:lnTo>
                  <a:lnTo>
                    <a:pt x="158" y="125"/>
                  </a:lnTo>
                  <a:lnTo>
                    <a:pt x="124" y="159"/>
                  </a:lnTo>
                  <a:lnTo>
                    <a:pt x="94" y="193"/>
                  </a:lnTo>
                  <a:lnTo>
                    <a:pt x="67" y="234"/>
                  </a:lnTo>
                  <a:lnTo>
                    <a:pt x="47" y="274"/>
                  </a:lnTo>
                  <a:lnTo>
                    <a:pt x="30" y="315"/>
                  </a:lnTo>
                  <a:lnTo>
                    <a:pt x="16" y="362"/>
                  </a:lnTo>
                  <a:lnTo>
                    <a:pt x="6" y="410"/>
                  </a:lnTo>
                  <a:lnTo>
                    <a:pt x="0" y="481"/>
                  </a:lnTo>
                  <a:lnTo>
                    <a:pt x="0" y="508"/>
                  </a:lnTo>
                  <a:lnTo>
                    <a:pt x="6" y="555"/>
                  </a:lnTo>
                  <a:lnTo>
                    <a:pt x="16" y="603"/>
                  </a:lnTo>
                  <a:lnTo>
                    <a:pt x="30" y="650"/>
                  </a:lnTo>
                  <a:lnTo>
                    <a:pt x="47" y="691"/>
                  </a:lnTo>
                  <a:lnTo>
                    <a:pt x="67" y="735"/>
                  </a:lnTo>
                  <a:lnTo>
                    <a:pt x="94" y="772"/>
                  </a:lnTo>
                  <a:lnTo>
                    <a:pt x="124" y="809"/>
                  </a:lnTo>
                  <a:lnTo>
                    <a:pt x="158" y="840"/>
                  </a:lnTo>
                  <a:lnTo>
                    <a:pt x="192" y="870"/>
                  </a:lnTo>
                  <a:lnTo>
                    <a:pt x="232" y="897"/>
                  </a:lnTo>
                  <a:lnTo>
                    <a:pt x="273" y="918"/>
                  </a:lnTo>
                  <a:lnTo>
                    <a:pt x="316" y="938"/>
                  </a:lnTo>
                  <a:lnTo>
                    <a:pt x="360" y="951"/>
                  </a:lnTo>
                  <a:lnTo>
                    <a:pt x="407" y="962"/>
                  </a:lnTo>
                  <a:lnTo>
                    <a:pt x="482" y="968"/>
                  </a:lnTo>
                  <a:lnTo>
                    <a:pt x="505" y="965"/>
                  </a:lnTo>
                  <a:lnTo>
                    <a:pt x="552" y="962"/>
                  </a:lnTo>
                  <a:lnTo>
                    <a:pt x="600" y="951"/>
                  </a:lnTo>
                  <a:lnTo>
                    <a:pt x="647" y="938"/>
                  </a:lnTo>
                  <a:lnTo>
                    <a:pt x="687" y="918"/>
                  </a:lnTo>
                  <a:lnTo>
                    <a:pt x="731" y="897"/>
                  </a:lnTo>
                  <a:lnTo>
                    <a:pt x="768" y="870"/>
                  </a:lnTo>
                  <a:lnTo>
                    <a:pt x="805" y="840"/>
                  </a:lnTo>
                  <a:lnTo>
                    <a:pt x="836" y="809"/>
                  </a:lnTo>
                  <a:lnTo>
                    <a:pt x="866" y="772"/>
                  </a:lnTo>
                  <a:lnTo>
                    <a:pt x="893" y="735"/>
                  </a:lnTo>
                  <a:lnTo>
                    <a:pt x="913" y="691"/>
                  </a:lnTo>
                  <a:lnTo>
                    <a:pt x="933" y="650"/>
                  </a:lnTo>
                  <a:lnTo>
                    <a:pt x="947" y="603"/>
                  </a:lnTo>
                  <a:lnTo>
                    <a:pt x="957" y="555"/>
                  </a:lnTo>
                  <a:lnTo>
                    <a:pt x="960" y="481"/>
                  </a:lnTo>
                  <a:lnTo>
                    <a:pt x="960" y="457"/>
                  </a:lnTo>
                  <a:lnTo>
                    <a:pt x="957" y="410"/>
                  </a:lnTo>
                  <a:lnTo>
                    <a:pt x="947" y="362"/>
                  </a:lnTo>
                  <a:lnTo>
                    <a:pt x="933" y="315"/>
                  </a:lnTo>
                  <a:lnTo>
                    <a:pt x="913" y="274"/>
                  </a:lnTo>
                  <a:lnTo>
                    <a:pt x="893" y="234"/>
                  </a:lnTo>
                  <a:lnTo>
                    <a:pt x="866" y="193"/>
                  </a:lnTo>
                  <a:lnTo>
                    <a:pt x="836" y="159"/>
                  </a:lnTo>
                  <a:lnTo>
                    <a:pt x="805" y="125"/>
                  </a:lnTo>
                  <a:lnTo>
                    <a:pt x="768" y="95"/>
                  </a:lnTo>
                  <a:lnTo>
                    <a:pt x="731" y="68"/>
                  </a:lnTo>
                  <a:lnTo>
                    <a:pt x="687" y="47"/>
                  </a:lnTo>
                  <a:lnTo>
                    <a:pt x="647" y="27"/>
                  </a:lnTo>
                  <a:lnTo>
                    <a:pt x="600" y="13"/>
                  </a:lnTo>
                  <a:lnTo>
                    <a:pt x="552" y="3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1" name="Freeform 10"/>
            <p:cNvSpPr>
              <a:spLocks/>
            </p:cNvSpPr>
            <p:nvPr/>
          </p:nvSpPr>
          <p:spPr bwMode="auto">
            <a:xfrm>
              <a:off x="9790" y="1138"/>
              <a:ext cx="940" cy="938"/>
            </a:xfrm>
            <a:custGeom>
              <a:avLst/>
              <a:gdLst/>
              <a:ahLst/>
              <a:cxnLst>
                <a:cxn ang="0">
                  <a:pos x="445" y="0"/>
                </a:cxn>
                <a:cxn ang="0">
                  <a:pos x="354" y="14"/>
                </a:cxn>
                <a:cxn ang="0">
                  <a:pos x="269" y="45"/>
                </a:cxn>
                <a:cxn ang="0">
                  <a:pos x="192" y="92"/>
                </a:cxn>
                <a:cxn ang="0">
                  <a:pos x="124" y="153"/>
                </a:cxn>
                <a:cxn ang="0">
                  <a:pos x="70" y="227"/>
                </a:cxn>
                <a:cxn ang="0">
                  <a:pos x="30" y="309"/>
                </a:cxn>
                <a:cxn ang="0">
                  <a:pos x="6" y="400"/>
                </a:cxn>
                <a:cxn ang="0">
                  <a:pos x="3" y="495"/>
                </a:cxn>
                <a:cxn ang="0">
                  <a:pos x="16" y="586"/>
                </a:cxn>
                <a:cxn ang="0">
                  <a:pos x="47" y="674"/>
                </a:cxn>
                <a:cxn ang="0">
                  <a:pos x="97" y="749"/>
                </a:cxn>
                <a:cxn ang="0">
                  <a:pos x="155" y="817"/>
                </a:cxn>
                <a:cxn ang="0">
                  <a:pos x="229" y="871"/>
                </a:cxn>
                <a:cxn ang="0">
                  <a:pos x="310" y="911"/>
                </a:cxn>
                <a:cxn ang="0">
                  <a:pos x="401" y="935"/>
                </a:cxn>
                <a:cxn ang="0">
                  <a:pos x="495" y="938"/>
                </a:cxn>
                <a:cxn ang="0">
                  <a:pos x="586" y="925"/>
                </a:cxn>
                <a:cxn ang="0">
                  <a:pos x="674" y="894"/>
                </a:cxn>
                <a:cxn ang="0">
                  <a:pos x="751" y="847"/>
                </a:cxn>
                <a:cxn ang="0">
                  <a:pos x="815" y="786"/>
                </a:cxn>
                <a:cxn ang="0">
                  <a:pos x="873" y="712"/>
                </a:cxn>
                <a:cxn ang="0">
                  <a:pos x="910" y="630"/>
                </a:cxn>
                <a:cxn ang="0">
                  <a:pos x="933" y="542"/>
                </a:cxn>
                <a:cxn ang="0">
                  <a:pos x="940" y="444"/>
                </a:cxn>
                <a:cxn ang="0">
                  <a:pos x="923" y="353"/>
                </a:cxn>
                <a:cxn ang="0">
                  <a:pos x="893" y="268"/>
                </a:cxn>
                <a:cxn ang="0">
                  <a:pos x="846" y="190"/>
                </a:cxn>
                <a:cxn ang="0">
                  <a:pos x="785" y="122"/>
                </a:cxn>
                <a:cxn ang="0">
                  <a:pos x="714" y="68"/>
                </a:cxn>
                <a:cxn ang="0">
                  <a:pos x="630" y="28"/>
                </a:cxn>
                <a:cxn ang="0">
                  <a:pos x="542" y="4"/>
                </a:cxn>
              </a:cxnLst>
              <a:rect l="0" t="0" r="r" b="b"/>
              <a:pathLst>
                <a:path w="940" h="938">
                  <a:moveTo>
                    <a:pt x="472" y="0"/>
                  </a:moveTo>
                  <a:lnTo>
                    <a:pt x="445" y="0"/>
                  </a:lnTo>
                  <a:lnTo>
                    <a:pt x="401" y="4"/>
                  </a:lnTo>
                  <a:lnTo>
                    <a:pt x="354" y="14"/>
                  </a:lnTo>
                  <a:lnTo>
                    <a:pt x="310" y="28"/>
                  </a:lnTo>
                  <a:lnTo>
                    <a:pt x="269" y="45"/>
                  </a:lnTo>
                  <a:lnTo>
                    <a:pt x="229" y="68"/>
                  </a:lnTo>
                  <a:lnTo>
                    <a:pt x="192" y="92"/>
                  </a:lnTo>
                  <a:lnTo>
                    <a:pt x="155" y="122"/>
                  </a:lnTo>
                  <a:lnTo>
                    <a:pt x="124" y="153"/>
                  </a:lnTo>
                  <a:lnTo>
                    <a:pt x="97" y="190"/>
                  </a:lnTo>
                  <a:lnTo>
                    <a:pt x="70" y="227"/>
                  </a:lnTo>
                  <a:lnTo>
                    <a:pt x="47" y="268"/>
                  </a:lnTo>
                  <a:lnTo>
                    <a:pt x="30" y="309"/>
                  </a:lnTo>
                  <a:lnTo>
                    <a:pt x="16" y="353"/>
                  </a:lnTo>
                  <a:lnTo>
                    <a:pt x="6" y="400"/>
                  </a:lnTo>
                  <a:lnTo>
                    <a:pt x="0" y="468"/>
                  </a:lnTo>
                  <a:lnTo>
                    <a:pt x="3" y="495"/>
                  </a:lnTo>
                  <a:lnTo>
                    <a:pt x="6" y="542"/>
                  </a:lnTo>
                  <a:lnTo>
                    <a:pt x="16" y="586"/>
                  </a:lnTo>
                  <a:lnTo>
                    <a:pt x="30" y="630"/>
                  </a:lnTo>
                  <a:lnTo>
                    <a:pt x="47" y="674"/>
                  </a:lnTo>
                  <a:lnTo>
                    <a:pt x="70" y="712"/>
                  </a:lnTo>
                  <a:lnTo>
                    <a:pt x="97" y="749"/>
                  </a:lnTo>
                  <a:lnTo>
                    <a:pt x="124" y="786"/>
                  </a:lnTo>
                  <a:lnTo>
                    <a:pt x="155" y="817"/>
                  </a:lnTo>
                  <a:lnTo>
                    <a:pt x="192" y="847"/>
                  </a:lnTo>
                  <a:lnTo>
                    <a:pt x="229" y="871"/>
                  </a:lnTo>
                  <a:lnTo>
                    <a:pt x="269" y="894"/>
                  </a:lnTo>
                  <a:lnTo>
                    <a:pt x="310" y="911"/>
                  </a:lnTo>
                  <a:lnTo>
                    <a:pt x="354" y="925"/>
                  </a:lnTo>
                  <a:lnTo>
                    <a:pt x="401" y="935"/>
                  </a:lnTo>
                  <a:lnTo>
                    <a:pt x="472" y="938"/>
                  </a:lnTo>
                  <a:lnTo>
                    <a:pt x="495" y="938"/>
                  </a:lnTo>
                  <a:lnTo>
                    <a:pt x="542" y="935"/>
                  </a:lnTo>
                  <a:lnTo>
                    <a:pt x="586" y="925"/>
                  </a:lnTo>
                  <a:lnTo>
                    <a:pt x="630" y="911"/>
                  </a:lnTo>
                  <a:lnTo>
                    <a:pt x="674" y="894"/>
                  </a:lnTo>
                  <a:lnTo>
                    <a:pt x="714" y="871"/>
                  </a:lnTo>
                  <a:lnTo>
                    <a:pt x="751" y="847"/>
                  </a:lnTo>
                  <a:lnTo>
                    <a:pt x="785" y="817"/>
                  </a:lnTo>
                  <a:lnTo>
                    <a:pt x="815" y="786"/>
                  </a:lnTo>
                  <a:lnTo>
                    <a:pt x="846" y="749"/>
                  </a:lnTo>
                  <a:lnTo>
                    <a:pt x="873" y="712"/>
                  </a:lnTo>
                  <a:lnTo>
                    <a:pt x="893" y="674"/>
                  </a:lnTo>
                  <a:lnTo>
                    <a:pt x="910" y="630"/>
                  </a:lnTo>
                  <a:lnTo>
                    <a:pt x="923" y="586"/>
                  </a:lnTo>
                  <a:lnTo>
                    <a:pt x="933" y="542"/>
                  </a:lnTo>
                  <a:lnTo>
                    <a:pt x="940" y="468"/>
                  </a:lnTo>
                  <a:lnTo>
                    <a:pt x="940" y="444"/>
                  </a:lnTo>
                  <a:lnTo>
                    <a:pt x="933" y="400"/>
                  </a:lnTo>
                  <a:lnTo>
                    <a:pt x="923" y="353"/>
                  </a:lnTo>
                  <a:lnTo>
                    <a:pt x="910" y="309"/>
                  </a:lnTo>
                  <a:lnTo>
                    <a:pt x="893" y="268"/>
                  </a:lnTo>
                  <a:lnTo>
                    <a:pt x="873" y="227"/>
                  </a:lnTo>
                  <a:lnTo>
                    <a:pt x="846" y="190"/>
                  </a:lnTo>
                  <a:lnTo>
                    <a:pt x="815" y="153"/>
                  </a:lnTo>
                  <a:lnTo>
                    <a:pt x="785" y="122"/>
                  </a:lnTo>
                  <a:lnTo>
                    <a:pt x="751" y="92"/>
                  </a:lnTo>
                  <a:lnTo>
                    <a:pt x="714" y="68"/>
                  </a:lnTo>
                  <a:lnTo>
                    <a:pt x="674" y="45"/>
                  </a:lnTo>
                  <a:lnTo>
                    <a:pt x="630" y="28"/>
                  </a:lnTo>
                  <a:lnTo>
                    <a:pt x="586" y="14"/>
                  </a:lnTo>
                  <a:lnTo>
                    <a:pt x="542" y="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2" name="Freeform 11"/>
            <p:cNvSpPr>
              <a:spLocks/>
            </p:cNvSpPr>
            <p:nvPr/>
          </p:nvSpPr>
          <p:spPr bwMode="auto">
            <a:xfrm>
              <a:off x="10130" y="1216"/>
              <a:ext cx="61" cy="68"/>
            </a:xfrm>
            <a:custGeom>
              <a:avLst/>
              <a:gdLst/>
              <a:ahLst/>
              <a:cxnLst>
                <a:cxn ang="0">
                  <a:pos x="17" y="14"/>
                </a:cxn>
                <a:cxn ang="0">
                  <a:pos x="7" y="27"/>
                </a:cxn>
                <a:cxn ang="0">
                  <a:pos x="3" y="34"/>
                </a:cxn>
                <a:cxn ang="0">
                  <a:pos x="0" y="61"/>
                </a:cxn>
                <a:cxn ang="0">
                  <a:pos x="7" y="68"/>
                </a:cxn>
                <a:cxn ang="0">
                  <a:pos x="14" y="68"/>
                </a:cxn>
                <a:cxn ang="0">
                  <a:pos x="17" y="51"/>
                </a:cxn>
                <a:cxn ang="0">
                  <a:pos x="24" y="34"/>
                </a:cxn>
                <a:cxn ang="0">
                  <a:pos x="44" y="24"/>
                </a:cxn>
                <a:cxn ang="0">
                  <a:pos x="61" y="17"/>
                </a:cxn>
                <a:cxn ang="0">
                  <a:pos x="61" y="14"/>
                </a:cxn>
                <a:cxn ang="0">
                  <a:pos x="47" y="4"/>
                </a:cxn>
                <a:cxn ang="0">
                  <a:pos x="37" y="0"/>
                </a:cxn>
                <a:cxn ang="0">
                  <a:pos x="27" y="11"/>
                </a:cxn>
                <a:cxn ang="0">
                  <a:pos x="17" y="14"/>
                </a:cxn>
              </a:cxnLst>
              <a:rect l="0" t="0" r="r" b="b"/>
              <a:pathLst>
                <a:path w="61" h="68">
                  <a:moveTo>
                    <a:pt x="17" y="14"/>
                  </a:moveTo>
                  <a:lnTo>
                    <a:pt x="7" y="27"/>
                  </a:lnTo>
                  <a:lnTo>
                    <a:pt x="3" y="34"/>
                  </a:lnTo>
                  <a:lnTo>
                    <a:pt x="0" y="61"/>
                  </a:lnTo>
                  <a:lnTo>
                    <a:pt x="7" y="68"/>
                  </a:lnTo>
                  <a:lnTo>
                    <a:pt x="14" y="68"/>
                  </a:lnTo>
                  <a:lnTo>
                    <a:pt x="17" y="51"/>
                  </a:lnTo>
                  <a:lnTo>
                    <a:pt x="24" y="34"/>
                  </a:lnTo>
                  <a:lnTo>
                    <a:pt x="44" y="24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47" y="4"/>
                  </a:lnTo>
                  <a:lnTo>
                    <a:pt x="37" y="0"/>
                  </a:lnTo>
                  <a:lnTo>
                    <a:pt x="27" y="11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3" name="Freeform 12"/>
            <p:cNvSpPr>
              <a:spLocks/>
            </p:cNvSpPr>
            <p:nvPr/>
          </p:nvSpPr>
          <p:spPr bwMode="auto">
            <a:xfrm>
              <a:off x="10342" y="1227"/>
              <a:ext cx="68" cy="7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7" y="16"/>
                </a:cxn>
                <a:cxn ang="0">
                  <a:pos x="17" y="20"/>
                </a:cxn>
                <a:cxn ang="0">
                  <a:pos x="34" y="30"/>
                </a:cxn>
                <a:cxn ang="0">
                  <a:pos x="54" y="57"/>
                </a:cxn>
                <a:cxn ang="0">
                  <a:pos x="54" y="64"/>
                </a:cxn>
                <a:cxn ang="0">
                  <a:pos x="65" y="71"/>
                </a:cxn>
                <a:cxn ang="0">
                  <a:pos x="68" y="71"/>
                </a:cxn>
                <a:cxn ang="0">
                  <a:pos x="68" y="57"/>
                </a:cxn>
                <a:cxn ang="0">
                  <a:pos x="58" y="33"/>
                </a:cxn>
                <a:cxn ang="0">
                  <a:pos x="41" y="13"/>
                </a:cxn>
                <a:cxn ang="0">
                  <a:pos x="24" y="0"/>
                </a:cxn>
                <a:cxn ang="0">
                  <a:pos x="21" y="0"/>
                </a:cxn>
                <a:cxn ang="0">
                  <a:pos x="7" y="3"/>
                </a:cxn>
                <a:cxn ang="0">
                  <a:pos x="0" y="3"/>
                </a:cxn>
              </a:cxnLst>
              <a:rect l="0" t="0" r="r" b="b"/>
              <a:pathLst>
                <a:path w="68" h="71">
                  <a:moveTo>
                    <a:pt x="0" y="3"/>
                  </a:moveTo>
                  <a:lnTo>
                    <a:pt x="0" y="6"/>
                  </a:lnTo>
                  <a:lnTo>
                    <a:pt x="0" y="10"/>
                  </a:lnTo>
                  <a:lnTo>
                    <a:pt x="7" y="16"/>
                  </a:lnTo>
                  <a:lnTo>
                    <a:pt x="17" y="20"/>
                  </a:lnTo>
                  <a:lnTo>
                    <a:pt x="34" y="30"/>
                  </a:lnTo>
                  <a:lnTo>
                    <a:pt x="54" y="57"/>
                  </a:lnTo>
                  <a:lnTo>
                    <a:pt x="54" y="64"/>
                  </a:lnTo>
                  <a:lnTo>
                    <a:pt x="65" y="71"/>
                  </a:lnTo>
                  <a:lnTo>
                    <a:pt x="68" y="71"/>
                  </a:lnTo>
                  <a:lnTo>
                    <a:pt x="68" y="57"/>
                  </a:lnTo>
                  <a:lnTo>
                    <a:pt x="58" y="33"/>
                  </a:lnTo>
                  <a:lnTo>
                    <a:pt x="41" y="13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7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4" name="Freeform 13"/>
            <p:cNvSpPr>
              <a:spLocks/>
            </p:cNvSpPr>
            <p:nvPr/>
          </p:nvSpPr>
          <p:spPr bwMode="auto">
            <a:xfrm>
              <a:off x="10133" y="1274"/>
              <a:ext cx="250" cy="332"/>
            </a:xfrm>
            <a:custGeom>
              <a:avLst/>
              <a:gdLst/>
              <a:ahLst/>
              <a:cxnLst>
                <a:cxn ang="0">
                  <a:pos x="189" y="267"/>
                </a:cxn>
                <a:cxn ang="0">
                  <a:pos x="233" y="217"/>
                </a:cxn>
                <a:cxn ang="0">
                  <a:pos x="250" y="173"/>
                </a:cxn>
                <a:cxn ang="0">
                  <a:pos x="250" y="162"/>
                </a:cxn>
                <a:cxn ang="0">
                  <a:pos x="250" y="159"/>
                </a:cxn>
                <a:cxn ang="0">
                  <a:pos x="240" y="132"/>
                </a:cxn>
                <a:cxn ang="0">
                  <a:pos x="233" y="115"/>
                </a:cxn>
                <a:cxn ang="0">
                  <a:pos x="216" y="95"/>
                </a:cxn>
                <a:cxn ang="0">
                  <a:pos x="220" y="88"/>
                </a:cxn>
                <a:cxn ang="0">
                  <a:pos x="216" y="85"/>
                </a:cxn>
                <a:cxn ang="0">
                  <a:pos x="209" y="78"/>
                </a:cxn>
                <a:cxn ang="0">
                  <a:pos x="199" y="64"/>
                </a:cxn>
                <a:cxn ang="0">
                  <a:pos x="193" y="57"/>
                </a:cxn>
                <a:cxn ang="0">
                  <a:pos x="186" y="54"/>
                </a:cxn>
                <a:cxn ang="0">
                  <a:pos x="182" y="47"/>
                </a:cxn>
                <a:cxn ang="0">
                  <a:pos x="179" y="44"/>
                </a:cxn>
                <a:cxn ang="0">
                  <a:pos x="176" y="34"/>
                </a:cxn>
                <a:cxn ang="0">
                  <a:pos x="162" y="30"/>
                </a:cxn>
                <a:cxn ang="0">
                  <a:pos x="162" y="24"/>
                </a:cxn>
                <a:cxn ang="0">
                  <a:pos x="162" y="20"/>
                </a:cxn>
                <a:cxn ang="0">
                  <a:pos x="149" y="3"/>
                </a:cxn>
                <a:cxn ang="0">
                  <a:pos x="139" y="3"/>
                </a:cxn>
                <a:cxn ang="0">
                  <a:pos x="129" y="7"/>
                </a:cxn>
                <a:cxn ang="0">
                  <a:pos x="112" y="7"/>
                </a:cxn>
                <a:cxn ang="0">
                  <a:pos x="88" y="0"/>
                </a:cxn>
                <a:cxn ang="0">
                  <a:pos x="58" y="20"/>
                </a:cxn>
                <a:cxn ang="0">
                  <a:pos x="54" y="27"/>
                </a:cxn>
                <a:cxn ang="0">
                  <a:pos x="51" y="30"/>
                </a:cxn>
                <a:cxn ang="0">
                  <a:pos x="34" y="51"/>
                </a:cxn>
                <a:cxn ang="0">
                  <a:pos x="24" y="68"/>
                </a:cxn>
                <a:cxn ang="0">
                  <a:pos x="17" y="85"/>
                </a:cxn>
                <a:cxn ang="0">
                  <a:pos x="7" y="108"/>
                </a:cxn>
                <a:cxn ang="0">
                  <a:pos x="0" y="132"/>
                </a:cxn>
                <a:cxn ang="0">
                  <a:pos x="4" y="149"/>
                </a:cxn>
                <a:cxn ang="0">
                  <a:pos x="4" y="156"/>
                </a:cxn>
                <a:cxn ang="0">
                  <a:pos x="7" y="156"/>
                </a:cxn>
                <a:cxn ang="0">
                  <a:pos x="4" y="159"/>
                </a:cxn>
                <a:cxn ang="0">
                  <a:pos x="4" y="162"/>
                </a:cxn>
                <a:cxn ang="0">
                  <a:pos x="11" y="176"/>
                </a:cxn>
                <a:cxn ang="0">
                  <a:pos x="14" y="186"/>
                </a:cxn>
                <a:cxn ang="0">
                  <a:pos x="21" y="196"/>
                </a:cxn>
                <a:cxn ang="0">
                  <a:pos x="24" y="200"/>
                </a:cxn>
                <a:cxn ang="0">
                  <a:pos x="34" y="213"/>
                </a:cxn>
                <a:cxn ang="0">
                  <a:pos x="44" y="234"/>
                </a:cxn>
                <a:cxn ang="0">
                  <a:pos x="61" y="254"/>
                </a:cxn>
                <a:cxn ang="0">
                  <a:pos x="71" y="267"/>
                </a:cxn>
                <a:cxn ang="0">
                  <a:pos x="85" y="281"/>
                </a:cxn>
                <a:cxn ang="0">
                  <a:pos x="78" y="305"/>
                </a:cxn>
                <a:cxn ang="0">
                  <a:pos x="75" y="308"/>
                </a:cxn>
                <a:cxn ang="0">
                  <a:pos x="98" y="305"/>
                </a:cxn>
                <a:cxn ang="0">
                  <a:pos x="149" y="305"/>
                </a:cxn>
                <a:cxn ang="0">
                  <a:pos x="176" y="318"/>
                </a:cxn>
                <a:cxn ang="0">
                  <a:pos x="186" y="332"/>
                </a:cxn>
                <a:cxn ang="0">
                  <a:pos x="193" y="322"/>
                </a:cxn>
                <a:cxn ang="0">
                  <a:pos x="172" y="305"/>
                </a:cxn>
              </a:cxnLst>
              <a:rect l="0" t="0" r="r" b="b"/>
              <a:pathLst>
                <a:path w="250" h="332">
                  <a:moveTo>
                    <a:pt x="156" y="295"/>
                  </a:moveTo>
                  <a:lnTo>
                    <a:pt x="189" y="267"/>
                  </a:lnTo>
                  <a:lnTo>
                    <a:pt x="199" y="257"/>
                  </a:lnTo>
                  <a:lnTo>
                    <a:pt x="233" y="217"/>
                  </a:lnTo>
                  <a:lnTo>
                    <a:pt x="247" y="193"/>
                  </a:lnTo>
                  <a:lnTo>
                    <a:pt x="250" y="173"/>
                  </a:lnTo>
                  <a:lnTo>
                    <a:pt x="247" y="173"/>
                  </a:lnTo>
                  <a:lnTo>
                    <a:pt x="250" y="162"/>
                  </a:lnTo>
                  <a:lnTo>
                    <a:pt x="250" y="162"/>
                  </a:lnTo>
                  <a:lnTo>
                    <a:pt x="250" y="159"/>
                  </a:lnTo>
                  <a:lnTo>
                    <a:pt x="247" y="149"/>
                  </a:lnTo>
                  <a:lnTo>
                    <a:pt x="240" y="132"/>
                  </a:lnTo>
                  <a:lnTo>
                    <a:pt x="240" y="125"/>
                  </a:lnTo>
                  <a:lnTo>
                    <a:pt x="233" y="115"/>
                  </a:lnTo>
                  <a:lnTo>
                    <a:pt x="223" y="102"/>
                  </a:lnTo>
                  <a:lnTo>
                    <a:pt x="216" y="95"/>
                  </a:lnTo>
                  <a:lnTo>
                    <a:pt x="220" y="95"/>
                  </a:lnTo>
                  <a:lnTo>
                    <a:pt x="220" y="88"/>
                  </a:lnTo>
                  <a:lnTo>
                    <a:pt x="216" y="91"/>
                  </a:lnTo>
                  <a:lnTo>
                    <a:pt x="216" y="85"/>
                  </a:lnTo>
                  <a:lnTo>
                    <a:pt x="209" y="81"/>
                  </a:lnTo>
                  <a:lnTo>
                    <a:pt x="209" y="78"/>
                  </a:lnTo>
                  <a:lnTo>
                    <a:pt x="203" y="71"/>
                  </a:lnTo>
                  <a:lnTo>
                    <a:pt x="199" y="64"/>
                  </a:lnTo>
                  <a:lnTo>
                    <a:pt x="193" y="61"/>
                  </a:lnTo>
                  <a:lnTo>
                    <a:pt x="193" y="57"/>
                  </a:lnTo>
                  <a:lnTo>
                    <a:pt x="189" y="57"/>
                  </a:lnTo>
                  <a:lnTo>
                    <a:pt x="186" y="54"/>
                  </a:lnTo>
                  <a:lnTo>
                    <a:pt x="182" y="51"/>
                  </a:lnTo>
                  <a:lnTo>
                    <a:pt x="182" y="47"/>
                  </a:lnTo>
                  <a:lnTo>
                    <a:pt x="182" y="44"/>
                  </a:lnTo>
                  <a:lnTo>
                    <a:pt x="179" y="44"/>
                  </a:lnTo>
                  <a:lnTo>
                    <a:pt x="172" y="37"/>
                  </a:lnTo>
                  <a:lnTo>
                    <a:pt x="176" y="34"/>
                  </a:lnTo>
                  <a:lnTo>
                    <a:pt x="166" y="30"/>
                  </a:lnTo>
                  <a:lnTo>
                    <a:pt x="162" y="30"/>
                  </a:lnTo>
                  <a:lnTo>
                    <a:pt x="162" y="27"/>
                  </a:lnTo>
                  <a:lnTo>
                    <a:pt x="162" y="24"/>
                  </a:lnTo>
                  <a:lnTo>
                    <a:pt x="166" y="24"/>
                  </a:lnTo>
                  <a:lnTo>
                    <a:pt x="162" y="20"/>
                  </a:lnTo>
                  <a:lnTo>
                    <a:pt x="159" y="17"/>
                  </a:lnTo>
                  <a:lnTo>
                    <a:pt x="149" y="3"/>
                  </a:lnTo>
                  <a:lnTo>
                    <a:pt x="142" y="3"/>
                  </a:lnTo>
                  <a:lnTo>
                    <a:pt x="139" y="3"/>
                  </a:lnTo>
                  <a:lnTo>
                    <a:pt x="139" y="0"/>
                  </a:lnTo>
                  <a:lnTo>
                    <a:pt x="129" y="7"/>
                  </a:lnTo>
                  <a:lnTo>
                    <a:pt x="118" y="17"/>
                  </a:lnTo>
                  <a:lnTo>
                    <a:pt x="112" y="7"/>
                  </a:lnTo>
                  <a:lnTo>
                    <a:pt x="102" y="0"/>
                  </a:lnTo>
                  <a:lnTo>
                    <a:pt x="88" y="0"/>
                  </a:lnTo>
                  <a:lnTo>
                    <a:pt x="75" y="3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34" y="51"/>
                  </a:lnTo>
                  <a:lnTo>
                    <a:pt x="34" y="57"/>
                  </a:lnTo>
                  <a:lnTo>
                    <a:pt x="24" y="68"/>
                  </a:lnTo>
                  <a:lnTo>
                    <a:pt x="17" y="81"/>
                  </a:lnTo>
                  <a:lnTo>
                    <a:pt x="17" y="85"/>
                  </a:lnTo>
                  <a:lnTo>
                    <a:pt x="7" y="98"/>
                  </a:lnTo>
                  <a:lnTo>
                    <a:pt x="7" y="108"/>
                  </a:lnTo>
                  <a:lnTo>
                    <a:pt x="4" y="115"/>
                  </a:lnTo>
                  <a:lnTo>
                    <a:pt x="0" y="132"/>
                  </a:lnTo>
                  <a:lnTo>
                    <a:pt x="4" y="149"/>
                  </a:lnTo>
                  <a:lnTo>
                    <a:pt x="4" y="149"/>
                  </a:lnTo>
                  <a:lnTo>
                    <a:pt x="4" y="156"/>
                  </a:lnTo>
                  <a:lnTo>
                    <a:pt x="4" y="156"/>
                  </a:lnTo>
                  <a:lnTo>
                    <a:pt x="4" y="152"/>
                  </a:lnTo>
                  <a:lnTo>
                    <a:pt x="7" y="156"/>
                  </a:lnTo>
                  <a:lnTo>
                    <a:pt x="4" y="159"/>
                  </a:lnTo>
                  <a:lnTo>
                    <a:pt x="4" y="159"/>
                  </a:lnTo>
                  <a:lnTo>
                    <a:pt x="4" y="162"/>
                  </a:lnTo>
                  <a:lnTo>
                    <a:pt x="4" y="162"/>
                  </a:lnTo>
                  <a:lnTo>
                    <a:pt x="7" y="162"/>
                  </a:lnTo>
                  <a:lnTo>
                    <a:pt x="11" y="176"/>
                  </a:lnTo>
                  <a:lnTo>
                    <a:pt x="11" y="176"/>
                  </a:lnTo>
                  <a:lnTo>
                    <a:pt x="14" y="186"/>
                  </a:lnTo>
                  <a:lnTo>
                    <a:pt x="21" y="190"/>
                  </a:lnTo>
                  <a:lnTo>
                    <a:pt x="21" y="196"/>
                  </a:lnTo>
                  <a:lnTo>
                    <a:pt x="24" y="196"/>
                  </a:lnTo>
                  <a:lnTo>
                    <a:pt x="24" y="200"/>
                  </a:lnTo>
                  <a:lnTo>
                    <a:pt x="34" y="210"/>
                  </a:lnTo>
                  <a:lnTo>
                    <a:pt x="34" y="213"/>
                  </a:lnTo>
                  <a:lnTo>
                    <a:pt x="41" y="223"/>
                  </a:lnTo>
                  <a:lnTo>
                    <a:pt x="44" y="234"/>
                  </a:lnTo>
                  <a:lnTo>
                    <a:pt x="54" y="237"/>
                  </a:lnTo>
                  <a:lnTo>
                    <a:pt x="61" y="254"/>
                  </a:lnTo>
                  <a:lnTo>
                    <a:pt x="71" y="264"/>
                  </a:lnTo>
                  <a:lnTo>
                    <a:pt x="71" y="267"/>
                  </a:lnTo>
                  <a:lnTo>
                    <a:pt x="75" y="274"/>
                  </a:lnTo>
                  <a:lnTo>
                    <a:pt x="85" y="281"/>
                  </a:lnTo>
                  <a:lnTo>
                    <a:pt x="88" y="291"/>
                  </a:lnTo>
                  <a:lnTo>
                    <a:pt x="78" y="305"/>
                  </a:lnTo>
                  <a:lnTo>
                    <a:pt x="75" y="305"/>
                  </a:lnTo>
                  <a:lnTo>
                    <a:pt x="75" y="308"/>
                  </a:lnTo>
                  <a:lnTo>
                    <a:pt x="91" y="308"/>
                  </a:lnTo>
                  <a:lnTo>
                    <a:pt x="98" y="305"/>
                  </a:lnTo>
                  <a:lnTo>
                    <a:pt x="129" y="301"/>
                  </a:lnTo>
                  <a:lnTo>
                    <a:pt x="149" y="305"/>
                  </a:lnTo>
                  <a:lnTo>
                    <a:pt x="156" y="311"/>
                  </a:lnTo>
                  <a:lnTo>
                    <a:pt x="176" y="318"/>
                  </a:lnTo>
                  <a:lnTo>
                    <a:pt x="182" y="328"/>
                  </a:lnTo>
                  <a:lnTo>
                    <a:pt x="186" y="332"/>
                  </a:lnTo>
                  <a:lnTo>
                    <a:pt x="193" y="328"/>
                  </a:lnTo>
                  <a:lnTo>
                    <a:pt x="193" y="322"/>
                  </a:lnTo>
                  <a:lnTo>
                    <a:pt x="186" y="308"/>
                  </a:lnTo>
                  <a:lnTo>
                    <a:pt x="172" y="305"/>
                  </a:lnTo>
                  <a:lnTo>
                    <a:pt x="156" y="29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5" name="Freeform 14"/>
            <p:cNvSpPr>
              <a:spLocks/>
            </p:cNvSpPr>
            <p:nvPr/>
          </p:nvSpPr>
          <p:spPr bwMode="auto">
            <a:xfrm>
              <a:off x="10140" y="1281"/>
              <a:ext cx="122" cy="277"/>
            </a:xfrm>
            <a:custGeom>
              <a:avLst/>
              <a:gdLst/>
              <a:ahLst/>
              <a:cxnLst>
                <a:cxn ang="0">
                  <a:pos x="47" y="30"/>
                </a:cxn>
                <a:cxn ang="0">
                  <a:pos x="34" y="54"/>
                </a:cxn>
                <a:cxn ang="0">
                  <a:pos x="4" y="101"/>
                </a:cxn>
                <a:cxn ang="0">
                  <a:pos x="10" y="152"/>
                </a:cxn>
                <a:cxn ang="0">
                  <a:pos x="27" y="183"/>
                </a:cxn>
                <a:cxn ang="0">
                  <a:pos x="68" y="244"/>
                </a:cxn>
                <a:cxn ang="0">
                  <a:pos x="95" y="277"/>
                </a:cxn>
                <a:cxn ang="0">
                  <a:pos x="122" y="271"/>
                </a:cxn>
                <a:cxn ang="0">
                  <a:pos x="115" y="247"/>
                </a:cxn>
                <a:cxn ang="0">
                  <a:pos x="115" y="223"/>
                </a:cxn>
                <a:cxn ang="0">
                  <a:pos x="111" y="210"/>
                </a:cxn>
                <a:cxn ang="0">
                  <a:pos x="111" y="196"/>
                </a:cxn>
                <a:cxn ang="0">
                  <a:pos x="108" y="196"/>
                </a:cxn>
                <a:cxn ang="0">
                  <a:pos x="105" y="203"/>
                </a:cxn>
                <a:cxn ang="0">
                  <a:pos x="101" y="210"/>
                </a:cxn>
                <a:cxn ang="0">
                  <a:pos x="98" y="216"/>
                </a:cxn>
                <a:cxn ang="0">
                  <a:pos x="91" y="220"/>
                </a:cxn>
                <a:cxn ang="0">
                  <a:pos x="84" y="223"/>
                </a:cxn>
                <a:cxn ang="0">
                  <a:pos x="78" y="223"/>
                </a:cxn>
                <a:cxn ang="0">
                  <a:pos x="68" y="223"/>
                </a:cxn>
                <a:cxn ang="0">
                  <a:pos x="58" y="220"/>
                </a:cxn>
                <a:cxn ang="0">
                  <a:pos x="54" y="216"/>
                </a:cxn>
                <a:cxn ang="0">
                  <a:pos x="47" y="210"/>
                </a:cxn>
                <a:cxn ang="0">
                  <a:pos x="44" y="206"/>
                </a:cxn>
                <a:cxn ang="0">
                  <a:pos x="44" y="203"/>
                </a:cxn>
                <a:cxn ang="0">
                  <a:pos x="41" y="199"/>
                </a:cxn>
                <a:cxn ang="0">
                  <a:pos x="41" y="193"/>
                </a:cxn>
                <a:cxn ang="0">
                  <a:pos x="37" y="189"/>
                </a:cxn>
                <a:cxn ang="0">
                  <a:pos x="37" y="186"/>
                </a:cxn>
                <a:cxn ang="0">
                  <a:pos x="37" y="179"/>
                </a:cxn>
                <a:cxn ang="0">
                  <a:pos x="37" y="169"/>
                </a:cxn>
                <a:cxn ang="0">
                  <a:pos x="41" y="166"/>
                </a:cxn>
                <a:cxn ang="0">
                  <a:pos x="44" y="159"/>
                </a:cxn>
                <a:cxn ang="0">
                  <a:pos x="51" y="155"/>
                </a:cxn>
                <a:cxn ang="0">
                  <a:pos x="58" y="152"/>
                </a:cxn>
                <a:cxn ang="0">
                  <a:pos x="61" y="149"/>
                </a:cxn>
                <a:cxn ang="0">
                  <a:pos x="68" y="149"/>
                </a:cxn>
                <a:cxn ang="0">
                  <a:pos x="78" y="145"/>
                </a:cxn>
                <a:cxn ang="0">
                  <a:pos x="81" y="145"/>
                </a:cxn>
                <a:cxn ang="0">
                  <a:pos x="88" y="149"/>
                </a:cxn>
                <a:cxn ang="0">
                  <a:pos x="91" y="149"/>
                </a:cxn>
                <a:cxn ang="0">
                  <a:pos x="98" y="152"/>
                </a:cxn>
                <a:cxn ang="0">
                  <a:pos x="101" y="152"/>
                </a:cxn>
                <a:cxn ang="0">
                  <a:pos x="105" y="155"/>
                </a:cxn>
                <a:cxn ang="0">
                  <a:pos x="105" y="132"/>
                </a:cxn>
                <a:cxn ang="0">
                  <a:pos x="105" y="111"/>
                </a:cxn>
                <a:cxn ang="0">
                  <a:pos x="105" y="105"/>
                </a:cxn>
                <a:cxn ang="0">
                  <a:pos x="105" y="71"/>
                </a:cxn>
                <a:cxn ang="0">
                  <a:pos x="105" y="57"/>
                </a:cxn>
                <a:cxn ang="0">
                  <a:pos x="111" y="47"/>
                </a:cxn>
                <a:cxn ang="0">
                  <a:pos x="101" y="10"/>
                </a:cxn>
                <a:cxn ang="0">
                  <a:pos x="88" y="0"/>
                </a:cxn>
                <a:cxn ang="0">
                  <a:pos x="61" y="17"/>
                </a:cxn>
              </a:cxnLst>
              <a:rect l="0" t="0" r="r" b="b"/>
              <a:pathLst>
                <a:path w="122" h="277">
                  <a:moveTo>
                    <a:pt x="61" y="17"/>
                  </a:moveTo>
                  <a:lnTo>
                    <a:pt x="47" y="30"/>
                  </a:lnTo>
                  <a:lnTo>
                    <a:pt x="34" y="50"/>
                  </a:lnTo>
                  <a:lnTo>
                    <a:pt x="34" y="54"/>
                  </a:lnTo>
                  <a:lnTo>
                    <a:pt x="20" y="71"/>
                  </a:lnTo>
                  <a:lnTo>
                    <a:pt x="4" y="101"/>
                  </a:lnTo>
                  <a:lnTo>
                    <a:pt x="0" y="122"/>
                  </a:lnTo>
                  <a:lnTo>
                    <a:pt x="10" y="152"/>
                  </a:lnTo>
                  <a:lnTo>
                    <a:pt x="17" y="172"/>
                  </a:lnTo>
                  <a:lnTo>
                    <a:pt x="27" y="183"/>
                  </a:lnTo>
                  <a:lnTo>
                    <a:pt x="34" y="196"/>
                  </a:lnTo>
                  <a:lnTo>
                    <a:pt x="68" y="244"/>
                  </a:lnTo>
                  <a:lnTo>
                    <a:pt x="91" y="277"/>
                  </a:lnTo>
                  <a:lnTo>
                    <a:pt x="95" y="277"/>
                  </a:lnTo>
                  <a:lnTo>
                    <a:pt x="118" y="274"/>
                  </a:lnTo>
                  <a:lnTo>
                    <a:pt x="122" y="271"/>
                  </a:lnTo>
                  <a:lnTo>
                    <a:pt x="115" y="264"/>
                  </a:lnTo>
                  <a:lnTo>
                    <a:pt x="115" y="247"/>
                  </a:lnTo>
                  <a:lnTo>
                    <a:pt x="115" y="244"/>
                  </a:lnTo>
                  <a:lnTo>
                    <a:pt x="115" y="223"/>
                  </a:lnTo>
                  <a:lnTo>
                    <a:pt x="111" y="216"/>
                  </a:lnTo>
                  <a:lnTo>
                    <a:pt x="111" y="210"/>
                  </a:lnTo>
                  <a:lnTo>
                    <a:pt x="111" y="203"/>
                  </a:lnTo>
                  <a:lnTo>
                    <a:pt x="111" y="196"/>
                  </a:lnTo>
                  <a:lnTo>
                    <a:pt x="108" y="196"/>
                  </a:lnTo>
                  <a:lnTo>
                    <a:pt x="108" y="196"/>
                  </a:lnTo>
                  <a:lnTo>
                    <a:pt x="108" y="199"/>
                  </a:lnTo>
                  <a:lnTo>
                    <a:pt x="105" y="203"/>
                  </a:lnTo>
                  <a:lnTo>
                    <a:pt x="105" y="206"/>
                  </a:lnTo>
                  <a:lnTo>
                    <a:pt x="101" y="210"/>
                  </a:lnTo>
                  <a:lnTo>
                    <a:pt x="101" y="213"/>
                  </a:lnTo>
                  <a:lnTo>
                    <a:pt x="98" y="216"/>
                  </a:lnTo>
                  <a:lnTo>
                    <a:pt x="95" y="220"/>
                  </a:lnTo>
                  <a:lnTo>
                    <a:pt x="91" y="220"/>
                  </a:lnTo>
                  <a:lnTo>
                    <a:pt x="88" y="223"/>
                  </a:lnTo>
                  <a:lnTo>
                    <a:pt x="84" y="223"/>
                  </a:lnTo>
                  <a:lnTo>
                    <a:pt x="81" y="223"/>
                  </a:lnTo>
                  <a:lnTo>
                    <a:pt x="78" y="223"/>
                  </a:lnTo>
                  <a:lnTo>
                    <a:pt x="71" y="223"/>
                  </a:lnTo>
                  <a:lnTo>
                    <a:pt x="68" y="223"/>
                  </a:lnTo>
                  <a:lnTo>
                    <a:pt x="58" y="220"/>
                  </a:lnTo>
                  <a:lnTo>
                    <a:pt x="58" y="220"/>
                  </a:lnTo>
                  <a:lnTo>
                    <a:pt x="54" y="216"/>
                  </a:lnTo>
                  <a:lnTo>
                    <a:pt x="54" y="216"/>
                  </a:lnTo>
                  <a:lnTo>
                    <a:pt x="51" y="213"/>
                  </a:lnTo>
                  <a:lnTo>
                    <a:pt x="47" y="210"/>
                  </a:lnTo>
                  <a:lnTo>
                    <a:pt x="47" y="210"/>
                  </a:lnTo>
                  <a:lnTo>
                    <a:pt x="44" y="206"/>
                  </a:lnTo>
                  <a:lnTo>
                    <a:pt x="44" y="206"/>
                  </a:lnTo>
                  <a:lnTo>
                    <a:pt x="44" y="203"/>
                  </a:lnTo>
                  <a:lnTo>
                    <a:pt x="44" y="203"/>
                  </a:lnTo>
                  <a:lnTo>
                    <a:pt x="41" y="199"/>
                  </a:lnTo>
                  <a:lnTo>
                    <a:pt x="41" y="196"/>
                  </a:lnTo>
                  <a:lnTo>
                    <a:pt x="41" y="193"/>
                  </a:lnTo>
                  <a:lnTo>
                    <a:pt x="37" y="193"/>
                  </a:lnTo>
                  <a:lnTo>
                    <a:pt x="37" y="189"/>
                  </a:lnTo>
                  <a:lnTo>
                    <a:pt x="37" y="186"/>
                  </a:lnTo>
                  <a:lnTo>
                    <a:pt x="37" y="186"/>
                  </a:lnTo>
                  <a:lnTo>
                    <a:pt x="37" y="179"/>
                  </a:lnTo>
                  <a:lnTo>
                    <a:pt x="37" y="179"/>
                  </a:lnTo>
                  <a:lnTo>
                    <a:pt x="37" y="172"/>
                  </a:lnTo>
                  <a:lnTo>
                    <a:pt x="37" y="169"/>
                  </a:lnTo>
                  <a:lnTo>
                    <a:pt x="41" y="166"/>
                  </a:lnTo>
                  <a:lnTo>
                    <a:pt x="41" y="166"/>
                  </a:lnTo>
                  <a:lnTo>
                    <a:pt x="44" y="162"/>
                  </a:lnTo>
                  <a:lnTo>
                    <a:pt x="44" y="159"/>
                  </a:lnTo>
                  <a:lnTo>
                    <a:pt x="47" y="159"/>
                  </a:lnTo>
                  <a:lnTo>
                    <a:pt x="51" y="155"/>
                  </a:lnTo>
                  <a:lnTo>
                    <a:pt x="54" y="155"/>
                  </a:lnTo>
                  <a:lnTo>
                    <a:pt x="58" y="152"/>
                  </a:lnTo>
                  <a:lnTo>
                    <a:pt x="58" y="152"/>
                  </a:lnTo>
                  <a:lnTo>
                    <a:pt x="61" y="149"/>
                  </a:lnTo>
                  <a:lnTo>
                    <a:pt x="68" y="149"/>
                  </a:lnTo>
                  <a:lnTo>
                    <a:pt x="68" y="149"/>
                  </a:lnTo>
                  <a:lnTo>
                    <a:pt x="71" y="149"/>
                  </a:lnTo>
                  <a:lnTo>
                    <a:pt x="78" y="145"/>
                  </a:lnTo>
                  <a:lnTo>
                    <a:pt x="78" y="145"/>
                  </a:lnTo>
                  <a:lnTo>
                    <a:pt x="81" y="145"/>
                  </a:lnTo>
                  <a:lnTo>
                    <a:pt x="84" y="145"/>
                  </a:lnTo>
                  <a:lnTo>
                    <a:pt x="88" y="149"/>
                  </a:lnTo>
                  <a:lnTo>
                    <a:pt x="91" y="149"/>
                  </a:lnTo>
                  <a:lnTo>
                    <a:pt x="91" y="149"/>
                  </a:lnTo>
                  <a:lnTo>
                    <a:pt x="95" y="149"/>
                  </a:lnTo>
                  <a:lnTo>
                    <a:pt x="98" y="152"/>
                  </a:lnTo>
                  <a:lnTo>
                    <a:pt x="101" y="152"/>
                  </a:lnTo>
                  <a:lnTo>
                    <a:pt x="101" y="152"/>
                  </a:lnTo>
                  <a:lnTo>
                    <a:pt x="105" y="155"/>
                  </a:lnTo>
                  <a:lnTo>
                    <a:pt x="105" y="155"/>
                  </a:lnTo>
                  <a:lnTo>
                    <a:pt x="105" y="159"/>
                  </a:lnTo>
                  <a:lnTo>
                    <a:pt x="105" y="132"/>
                  </a:lnTo>
                  <a:lnTo>
                    <a:pt x="105" y="128"/>
                  </a:lnTo>
                  <a:lnTo>
                    <a:pt x="105" y="111"/>
                  </a:lnTo>
                  <a:lnTo>
                    <a:pt x="105" y="108"/>
                  </a:lnTo>
                  <a:lnTo>
                    <a:pt x="105" y="105"/>
                  </a:lnTo>
                  <a:lnTo>
                    <a:pt x="105" y="84"/>
                  </a:lnTo>
                  <a:lnTo>
                    <a:pt x="105" y="71"/>
                  </a:lnTo>
                  <a:lnTo>
                    <a:pt x="105" y="61"/>
                  </a:lnTo>
                  <a:lnTo>
                    <a:pt x="105" y="57"/>
                  </a:lnTo>
                  <a:lnTo>
                    <a:pt x="105" y="50"/>
                  </a:lnTo>
                  <a:lnTo>
                    <a:pt x="111" y="47"/>
                  </a:lnTo>
                  <a:lnTo>
                    <a:pt x="111" y="37"/>
                  </a:lnTo>
                  <a:lnTo>
                    <a:pt x="101" y="10"/>
                  </a:lnTo>
                  <a:lnTo>
                    <a:pt x="95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6" name="Freeform 15"/>
            <p:cNvSpPr>
              <a:spLocks/>
            </p:cNvSpPr>
            <p:nvPr/>
          </p:nvSpPr>
          <p:spPr bwMode="auto">
            <a:xfrm>
              <a:off x="10191" y="1623"/>
              <a:ext cx="158" cy="7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3"/>
                </a:cxn>
                <a:cxn ang="0">
                  <a:pos x="3" y="27"/>
                </a:cxn>
                <a:cxn ang="0">
                  <a:pos x="10" y="34"/>
                </a:cxn>
                <a:cxn ang="0">
                  <a:pos x="10" y="37"/>
                </a:cxn>
                <a:cxn ang="0">
                  <a:pos x="17" y="44"/>
                </a:cxn>
                <a:cxn ang="0">
                  <a:pos x="23" y="47"/>
                </a:cxn>
                <a:cxn ang="0">
                  <a:pos x="50" y="61"/>
                </a:cxn>
                <a:cxn ang="0">
                  <a:pos x="67" y="64"/>
                </a:cxn>
                <a:cxn ang="0">
                  <a:pos x="71" y="61"/>
                </a:cxn>
                <a:cxn ang="0">
                  <a:pos x="81" y="71"/>
                </a:cxn>
                <a:cxn ang="0">
                  <a:pos x="84" y="67"/>
                </a:cxn>
                <a:cxn ang="0">
                  <a:pos x="94" y="67"/>
                </a:cxn>
                <a:cxn ang="0">
                  <a:pos x="94" y="67"/>
                </a:cxn>
                <a:cxn ang="0">
                  <a:pos x="101" y="67"/>
                </a:cxn>
                <a:cxn ang="0">
                  <a:pos x="104" y="67"/>
                </a:cxn>
                <a:cxn ang="0">
                  <a:pos x="108" y="64"/>
                </a:cxn>
                <a:cxn ang="0">
                  <a:pos x="118" y="61"/>
                </a:cxn>
                <a:cxn ang="0">
                  <a:pos x="121" y="57"/>
                </a:cxn>
                <a:cxn ang="0">
                  <a:pos x="128" y="57"/>
                </a:cxn>
                <a:cxn ang="0">
                  <a:pos x="151" y="44"/>
                </a:cxn>
                <a:cxn ang="0">
                  <a:pos x="155" y="30"/>
                </a:cxn>
                <a:cxn ang="0">
                  <a:pos x="158" y="23"/>
                </a:cxn>
                <a:cxn ang="0">
                  <a:pos x="155" y="20"/>
                </a:cxn>
                <a:cxn ang="0">
                  <a:pos x="151" y="20"/>
                </a:cxn>
                <a:cxn ang="0">
                  <a:pos x="141" y="20"/>
                </a:cxn>
                <a:cxn ang="0">
                  <a:pos x="128" y="30"/>
                </a:cxn>
                <a:cxn ang="0">
                  <a:pos x="124" y="30"/>
                </a:cxn>
                <a:cxn ang="0">
                  <a:pos x="124" y="34"/>
                </a:cxn>
                <a:cxn ang="0">
                  <a:pos x="108" y="37"/>
                </a:cxn>
                <a:cxn ang="0">
                  <a:pos x="104" y="37"/>
                </a:cxn>
                <a:cxn ang="0">
                  <a:pos x="87" y="34"/>
                </a:cxn>
                <a:cxn ang="0">
                  <a:pos x="91" y="34"/>
                </a:cxn>
                <a:cxn ang="0">
                  <a:pos x="81" y="34"/>
                </a:cxn>
                <a:cxn ang="0">
                  <a:pos x="77" y="37"/>
                </a:cxn>
                <a:cxn ang="0">
                  <a:pos x="71" y="34"/>
                </a:cxn>
                <a:cxn ang="0">
                  <a:pos x="71" y="30"/>
                </a:cxn>
                <a:cxn ang="0">
                  <a:pos x="67" y="34"/>
                </a:cxn>
                <a:cxn ang="0">
                  <a:pos x="54" y="30"/>
                </a:cxn>
                <a:cxn ang="0">
                  <a:pos x="54" y="27"/>
                </a:cxn>
                <a:cxn ang="0">
                  <a:pos x="47" y="27"/>
                </a:cxn>
                <a:cxn ang="0">
                  <a:pos x="40" y="20"/>
                </a:cxn>
                <a:cxn ang="0">
                  <a:pos x="37" y="20"/>
                </a:cxn>
                <a:cxn ang="0">
                  <a:pos x="30" y="13"/>
                </a:cxn>
                <a:cxn ang="0">
                  <a:pos x="23" y="10"/>
                </a:cxn>
                <a:cxn ang="0">
                  <a:pos x="13" y="3"/>
                </a:cxn>
                <a:cxn ang="0">
                  <a:pos x="10" y="3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10"/>
                </a:cxn>
              </a:cxnLst>
              <a:rect l="0" t="0" r="r" b="b"/>
              <a:pathLst>
                <a:path w="158" h="71">
                  <a:moveTo>
                    <a:pt x="0" y="10"/>
                  </a:moveTo>
                  <a:lnTo>
                    <a:pt x="0" y="13"/>
                  </a:lnTo>
                  <a:lnTo>
                    <a:pt x="3" y="27"/>
                  </a:lnTo>
                  <a:lnTo>
                    <a:pt x="10" y="34"/>
                  </a:lnTo>
                  <a:lnTo>
                    <a:pt x="10" y="37"/>
                  </a:lnTo>
                  <a:lnTo>
                    <a:pt x="17" y="44"/>
                  </a:lnTo>
                  <a:lnTo>
                    <a:pt x="23" y="47"/>
                  </a:lnTo>
                  <a:lnTo>
                    <a:pt x="50" y="61"/>
                  </a:lnTo>
                  <a:lnTo>
                    <a:pt x="67" y="64"/>
                  </a:lnTo>
                  <a:lnTo>
                    <a:pt x="71" y="61"/>
                  </a:lnTo>
                  <a:lnTo>
                    <a:pt x="81" y="71"/>
                  </a:lnTo>
                  <a:lnTo>
                    <a:pt x="84" y="67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101" y="67"/>
                  </a:lnTo>
                  <a:lnTo>
                    <a:pt x="104" y="67"/>
                  </a:lnTo>
                  <a:lnTo>
                    <a:pt x="108" y="64"/>
                  </a:lnTo>
                  <a:lnTo>
                    <a:pt x="118" y="61"/>
                  </a:lnTo>
                  <a:lnTo>
                    <a:pt x="121" y="57"/>
                  </a:lnTo>
                  <a:lnTo>
                    <a:pt x="128" y="57"/>
                  </a:lnTo>
                  <a:lnTo>
                    <a:pt x="151" y="44"/>
                  </a:lnTo>
                  <a:lnTo>
                    <a:pt x="155" y="30"/>
                  </a:lnTo>
                  <a:lnTo>
                    <a:pt x="158" y="23"/>
                  </a:lnTo>
                  <a:lnTo>
                    <a:pt x="155" y="20"/>
                  </a:lnTo>
                  <a:lnTo>
                    <a:pt x="151" y="20"/>
                  </a:lnTo>
                  <a:lnTo>
                    <a:pt x="141" y="20"/>
                  </a:lnTo>
                  <a:lnTo>
                    <a:pt x="128" y="30"/>
                  </a:lnTo>
                  <a:lnTo>
                    <a:pt x="124" y="30"/>
                  </a:lnTo>
                  <a:lnTo>
                    <a:pt x="124" y="34"/>
                  </a:lnTo>
                  <a:lnTo>
                    <a:pt x="108" y="37"/>
                  </a:lnTo>
                  <a:lnTo>
                    <a:pt x="104" y="37"/>
                  </a:lnTo>
                  <a:lnTo>
                    <a:pt x="87" y="34"/>
                  </a:lnTo>
                  <a:lnTo>
                    <a:pt x="91" y="34"/>
                  </a:lnTo>
                  <a:lnTo>
                    <a:pt x="81" y="34"/>
                  </a:lnTo>
                  <a:lnTo>
                    <a:pt x="77" y="37"/>
                  </a:lnTo>
                  <a:lnTo>
                    <a:pt x="71" y="34"/>
                  </a:lnTo>
                  <a:lnTo>
                    <a:pt x="71" y="30"/>
                  </a:lnTo>
                  <a:lnTo>
                    <a:pt x="67" y="34"/>
                  </a:lnTo>
                  <a:lnTo>
                    <a:pt x="54" y="30"/>
                  </a:lnTo>
                  <a:lnTo>
                    <a:pt x="54" y="27"/>
                  </a:lnTo>
                  <a:lnTo>
                    <a:pt x="47" y="27"/>
                  </a:lnTo>
                  <a:lnTo>
                    <a:pt x="40" y="20"/>
                  </a:lnTo>
                  <a:lnTo>
                    <a:pt x="37" y="20"/>
                  </a:lnTo>
                  <a:lnTo>
                    <a:pt x="30" y="13"/>
                  </a:lnTo>
                  <a:lnTo>
                    <a:pt x="23" y="1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7" name="Freeform 16"/>
            <p:cNvSpPr>
              <a:spLocks/>
            </p:cNvSpPr>
            <p:nvPr/>
          </p:nvSpPr>
          <p:spPr bwMode="auto">
            <a:xfrm>
              <a:off x="9958" y="1640"/>
              <a:ext cx="590" cy="189"/>
            </a:xfrm>
            <a:custGeom>
              <a:avLst/>
              <a:gdLst/>
              <a:ahLst/>
              <a:cxnLst>
                <a:cxn ang="0">
                  <a:pos x="57" y="20"/>
                </a:cxn>
                <a:cxn ang="0">
                  <a:pos x="37" y="33"/>
                </a:cxn>
                <a:cxn ang="0">
                  <a:pos x="27" y="37"/>
                </a:cxn>
                <a:cxn ang="0">
                  <a:pos x="0" y="37"/>
                </a:cxn>
                <a:cxn ang="0">
                  <a:pos x="4" y="50"/>
                </a:cxn>
                <a:cxn ang="0">
                  <a:pos x="14" y="50"/>
                </a:cxn>
                <a:cxn ang="0">
                  <a:pos x="20" y="50"/>
                </a:cxn>
                <a:cxn ang="0">
                  <a:pos x="44" y="50"/>
                </a:cxn>
                <a:cxn ang="0">
                  <a:pos x="74" y="64"/>
                </a:cxn>
                <a:cxn ang="0">
                  <a:pos x="88" y="71"/>
                </a:cxn>
                <a:cxn ang="0">
                  <a:pos x="95" y="81"/>
                </a:cxn>
                <a:cxn ang="0">
                  <a:pos x="101" y="88"/>
                </a:cxn>
                <a:cxn ang="0">
                  <a:pos x="152" y="125"/>
                </a:cxn>
                <a:cxn ang="0">
                  <a:pos x="162" y="132"/>
                </a:cxn>
                <a:cxn ang="0">
                  <a:pos x="229" y="166"/>
                </a:cxn>
                <a:cxn ang="0">
                  <a:pos x="250" y="172"/>
                </a:cxn>
                <a:cxn ang="0">
                  <a:pos x="270" y="176"/>
                </a:cxn>
                <a:cxn ang="0">
                  <a:pos x="283" y="179"/>
                </a:cxn>
                <a:cxn ang="0">
                  <a:pos x="304" y="182"/>
                </a:cxn>
                <a:cxn ang="0">
                  <a:pos x="314" y="182"/>
                </a:cxn>
                <a:cxn ang="0">
                  <a:pos x="331" y="189"/>
                </a:cxn>
                <a:cxn ang="0">
                  <a:pos x="341" y="189"/>
                </a:cxn>
                <a:cxn ang="0">
                  <a:pos x="351" y="189"/>
                </a:cxn>
                <a:cxn ang="0">
                  <a:pos x="411" y="176"/>
                </a:cxn>
                <a:cxn ang="0">
                  <a:pos x="425" y="169"/>
                </a:cxn>
                <a:cxn ang="0">
                  <a:pos x="442" y="162"/>
                </a:cxn>
                <a:cxn ang="0">
                  <a:pos x="506" y="128"/>
                </a:cxn>
                <a:cxn ang="0">
                  <a:pos x="550" y="88"/>
                </a:cxn>
                <a:cxn ang="0">
                  <a:pos x="570" y="98"/>
                </a:cxn>
                <a:cxn ang="0">
                  <a:pos x="587" y="101"/>
                </a:cxn>
                <a:cxn ang="0">
                  <a:pos x="590" y="98"/>
                </a:cxn>
                <a:cxn ang="0">
                  <a:pos x="556" y="71"/>
                </a:cxn>
                <a:cxn ang="0">
                  <a:pos x="543" y="54"/>
                </a:cxn>
                <a:cxn ang="0">
                  <a:pos x="526" y="33"/>
                </a:cxn>
                <a:cxn ang="0">
                  <a:pos x="523" y="27"/>
                </a:cxn>
                <a:cxn ang="0">
                  <a:pos x="519" y="33"/>
                </a:cxn>
                <a:cxn ang="0">
                  <a:pos x="529" y="64"/>
                </a:cxn>
                <a:cxn ang="0">
                  <a:pos x="543" y="78"/>
                </a:cxn>
                <a:cxn ang="0">
                  <a:pos x="509" y="105"/>
                </a:cxn>
                <a:cxn ang="0">
                  <a:pos x="489" y="118"/>
                </a:cxn>
                <a:cxn ang="0">
                  <a:pos x="469" y="132"/>
                </a:cxn>
                <a:cxn ang="0">
                  <a:pos x="418" y="159"/>
                </a:cxn>
                <a:cxn ang="0">
                  <a:pos x="331" y="169"/>
                </a:cxn>
                <a:cxn ang="0">
                  <a:pos x="307" y="169"/>
                </a:cxn>
                <a:cxn ang="0">
                  <a:pos x="240" y="152"/>
                </a:cxn>
                <a:cxn ang="0">
                  <a:pos x="196" y="135"/>
                </a:cxn>
                <a:cxn ang="0">
                  <a:pos x="172" y="122"/>
                </a:cxn>
                <a:cxn ang="0">
                  <a:pos x="162" y="111"/>
                </a:cxn>
                <a:cxn ang="0">
                  <a:pos x="148" y="105"/>
                </a:cxn>
                <a:cxn ang="0">
                  <a:pos x="125" y="91"/>
                </a:cxn>
                <a:cxn ang="0">
                  <a:pos x="101" y="67"/>
                </a:cxn>
                <a:cxn ang="0">
                  <a:pos x="88" y="57"/>
                </a:cxn>
                <a:cxn ang="0">
                  <a:pos x="81" y="54"/>
                </a:cxn>
                <a:cxn ang="0">
                  <a:pos x="74" y="47"/>
                </a:cxn>
                <a:cxn ang="0">
                  <a:pos x="78" y="27"/>
                </a:cxn>
                <a:cxn ang="0">
                  <a:pos x="81" y="20"/>
                </a:cxn>
                <a:cxn ang="0">
                  <a:pos x="84" y="13"/>
                </a:cxn>
                <a:cxn ang="0">
                  <a:pos x="84" y="3"/>
                </a:cxn>
                <a:cxn ang="0">
                  <a:pos x="74" y="3"/>
                </a:cxn>
              </a:cxnLst>
              <a:rect l="0" t="0" r="r" b="b"/>
              <a:pathLst>
                <a:path w="590" h="189">
                  <a:moveTo>
                    <a:pt x="71" y="3"/>
                  </a:moveTo>
                  <a:lnTo>
                    <a:pt x="57" y="20"/>
                  </a:lnTo>
                  <a:lnTo>
                    <a:pt x="51" y="27"/>
                  </a:lnTo>
                  <a:lnTo>
                    <a:pt x="37" y="33"/>
                  </a:lnTo>
                  <a:lnTo>
                    <a:pt x="27" y="33"/>
                  </a:lnTo>
                  <a:lnTo>
                    <a:pt x="27" y="37"/>
                  </a:lnTo>
                  <a:lnTo>
                    <a:pt x="14" y="37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4" y="50"/>
                  </a:lnTo>
                  <a:lnTo>
                    <a:pt x="14" y="47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20" y="50"/>
                  </a:lnTo>
                  <a:lnTo>
                    <a:pt x="31" y="54"/>
                  </a:lnTo>
                  <a:lnTo>
                    <a:pt x="44" y="50"/>
                  </a:lnTo>
                  <a:lnTo>
                    <a:pt x="61" y="47"/>
                  </a:lnTo>
                  <a:lnTo>
                    <a:pt x="74" y="64"/>
                  </a:lnTo>
                  <a:lnTo>
                    <a:pt x="74" y="64"/>
                  </a:lnTo>
                  <a:lnTo>
                    <a:pt x="88" y="71"/>
                  </a:lnTo>
                  <a:lnTo>
                    <a:pt x="95" y="78"/>
                  </a:lnTo>
                  <a:lnTo>
                    <a:pt x="95" y="81"/>
                  </a:lnTo>
                  <a:lnTo>
                    <a:pt x="101" y="84"/>
                  </a:lnTo>
                  <a:lnTo>
                    <a:pt x="101" y="88"/>
                  </a:lnTo>
                  <a:lnTo>
                    <a:pt x="128" y="105"/>
                  </a:lnTo>
                  <a:lnTo>
                    <a:pt x="152" y="125"/>
                  </a:lnTo>
                  <a:lnTo>
                    <a:pt x="152" y="128"/>
                  </a:lnTo>
                  <a:lnTo>
                    <a:pt x="162" y="132"/>
                  </a:lnTo>
                  <a:lnTo>
                    <a:pt x="189" y="145"/>
                  </a:lnTo>
                  <a:lnTo>
                    <a:pt x="229" y="166"/>
                  </a:lnTo>
                  <a:lnTo>
                    <a:pt x="246" y="169"/>
                  </a:lnTo>
                  <a:lnTo>
                    <a:pt x="250" y="172"/>
                  </a:lnTo>
                  <a:lnTo>
                    <a:pt x="263" y="176"/>
                  </a:lnTo>
                  <a:lnTo>
                    <a:pt x="270" y="176"/>
                  </a:lnTo>
                  <a:lnTo>
                    <a:pt x="270" y="172"/>
                  </a:lnTo>
                  <a:lnTo>
                    <a:pt x="283" y="179"/>
                  </a:lnTo>
                  <a:lnTo>
                    <a:pt x="297" y="182"/>
                  </a:lnTo>
                  <a:lnTo>
                    <a:pt x="304" y="182"/>
                  </a:lnTo>
                  <a:lnTo>
                    <a:pt x="304" y="186"/>
                  </a:lnTo>
                  <a:lnTo>
                    <a:pt x="314" y="182"/>
                  </a:lnTo>
                  <a:lnTo>
                    <a:pt x="320" y="189"/>
                  </a:lnTo>
                  <a:lnTo>
                    <a:pt x="331" y="189"/>
                  </a:lnTo>
                  <a:lnTo>
                    <a:pt x="337" y="182"/>
                  </a:lnTo>
                  <a:lnTo>
                    <a:pt x="341" y="189"/>
                  </a:lnTo>
                  <a:lnTo>
                    <a:pt x="347" y="186"/>
                  </a:lnTo>
                  <a:lnTo>
                    <a:pt x="351" y="189"/>
                  </a:lnTo>
                  <a:lnTo>
                    <a:pt x="398" y="179"/>
                  </a:lnTo>
                  <a:lnTo>
                    <a:pt x="411" y="176"/>
                  </a:lnTo>
                  <a:lnTo>
                    <a:pt x="425" y="169"/>
                  </a:lnTo>
                  <a:lnTo>
                    <a:pt x="425" y="169"/>
                  </a:lnTo>
                  <a:lnTo>
                    <a:pt x="428" y="166"/>
                  </a:lnTo>
                  <a:lnTo>
                    <a:pt x="442" y="162"/>
                  </a:lnTo>
                  <a:lnTo>
                    <a:pt x="462" y="152"/>
                  </a:lnTo>
                  <a:lnTo>
                    <a:pt x="506" y="128"/>
                  </a:lnTo>
                  <a:lnTo>
                    <a:pt x="546" y="91"/>
                  </a:lnTo>
                  <a:lnTo>
                    <a:pt x="550" y="88"/>
                  </a:lnTo>
                  <a:lnTo>
                    <a:pt x="553" y="88"/>
                  </a:lnTo>
                  <a:lnTo>
                    <a:pt x="570" y="98"/>
                  </a:lnTo>
                  <a:lnTo>
                    <a:pt x="577" y="105"/>
                  </a:lnTo>
                  <a:lnTo>
                    <a:pt x="587" y="101"/>
                  </a:lnTo>
                  <a:lnTo>
                    <a:pt x="587" y="101"/>
                  </a:lnTo>
                  <a:lnTo>
                    <a:pt x="590" y="98"/>
                  </a:lnTo>
                  <a:lnTo>
                    <a:pt x="587" y="84"/>
                  </a:lnTo>
                  <a:lnTo>
                    <a:pt x="556" y="71"/>
                  </a:lnTo>
                  <a:lnTo>
                    <a:pt x="556" y="67"/>
                  </a:lnTo>
                  <a:lnTo>
                    <a:pt x="543" y="54"/>
                  </a:lnTo>
                  <a:lnTo>
                    <a:pt x="533" y="33"/>
                  </a:lnTo>
                  <a:lnTo>
                    <a:pt x="526" y="33"/>
                  </a:lnTo>
                  <a:lnTo>
                    <a:pt x="523" y="30"/>
                  </a:lnTo>
                  <a:lnTo>
                    <a:pt x="523" y="27"/>
                  </a:lnTo>
                  <a:lnTo>
                    <a:pt x="519" y="27"/>
                  </a:lnTo>
                  <a:lnTo>
                    <a:pt x="519" y="33"/>
                  </a:lnTo>
                  <a:lnTo>
                    <a:pt x="523" y="50"/>
                  </a:lnTo>
                  <a:lnTo>
                    <a:pt x="529" y="64"/>
                  </a:lnTo>
                  <a:lnTo>
                    <a:pt x="529" y="67"/>
                  </a:lnTo>
                  <a:lnTo>
                    <a:pt x="543" y="78"/>
                  </a:lnTo>
                  <a:lnTo>
                    <a:pt x="516" y="101"/>
                  </a:lnTo>
                  <a:lnTo>
                    <a:pt x="509" y="105"/>
                  </a:lnTo>
                  <a:lnTo>
                    <a:pt x="499" y="115"/>
                  </a:lnTo>
                  <a:lnTo>
                    <a:pt x="489" y="118"/>
                  </a:lnTo>
                  <a:lnTo>
                    <a:pt x="475" y="128"/>
                  </a:lnTo>
                  <a:lnTo>
                    <a:pt x="469" y="132"/>
                  </a:lnTo>
                  <a:lnTo>
                    <a:pt x="469" y="132"/>
                  </a:lnTo>
                  <a:lnTo>
                    <a:pt x="418" y="159"/>
                  </a:lnTo>
                  <a:lnTo>
                    <a:pt x="361" y="169"/>
                  </a:lnTo>
                  <a:lnTo>
                    <a:pt x="331" y="169"/>
                  </a:lnTo>
                  <a:lnTo>
                    <a:pt x="324" y="169"/>
                  </a:lnTo>
                  <a:lnTo>
                    <a:pt x="307" y="169"/>
                  </a:lnTo>
                  <a:lnTo>
                    <a:pt x="277" y="162"/>
                  </a:lnTo>
                  <a:lnTo>
                    <a:pt x="240" y="152"/>
                  </a:lnTo>
                  <a:lnTo>
                    <a:pt x="209" y="138"/>
                  </a:lnTo>
                  <a:lnTo>
                    <a:pt x="196" y="135"/>
                  </a:lnTo>
                  <a:lnTo>
                    <a:pt x="175" y="122"/>
                  </a:lnTo>
                  <a:lnTo>
                    <a:pt x="172" y="122"/>
                  </a:lnTo>
                  <a:lnTo>
                    <a:pt x="172" y="118"/>
                  </a:lnTo>
                  <a:lnTo>
                    <a:pt x="162" y="111"/>
                  </a:lnTo>
                  <a:lnTo>
                    <a:pt x="152" y="111"/>
                  </a:lnTo>
                  <a:lnTo>
                    <a:pt x="148" y="105"/>
                  </a:lnTo>
                  <a:lnTo>
                    <a:pt x="132" y="91"/>
                  </a:lnTo>
                  <a:lnTo>
                    <a:pt x="125" y="91"/>
                  </a:lnTo>
                  <a:lnTo>
                    <a:pt x="128" y="88"/>
                  </a:lnTo>
                  <a:lnTo>
                    <a:pt x="101" y="67"/>
                  </a:lnTo>
                  <a:lnTo>
                    <a:pt x="101" y="67"/>
                  </a:lnTo>
                  <a:lnTo>
                    <a:pt x="88" y="57"/>
                  </a:lnTo>
                  <a:lnTo>
                    <a:pt x="88" y="54"/>
                  </a:lnTo>
                  <a:lnTo>
                    <a:pt x="81" y="54"/>
                  </a:lnTo>
                  <a:lnTo>
                    <a:pt x="78" y="47"/>
                  </a:lnTo>
                  <a:lnTo>
                    <a:pt x="74" y="47"/>
                  </a:lnTo>
                  <a:lnTo>
                    <a:pt x="71" y="40"/>
                  </a:lnTo>
                  <a:lnTo>
                    <a:pt x="78" y="27"/>
                  </a:lnTo>
                  <a:lnTo>
                    <a:pt x="84" y="20"/>
                  </a:lnTo>
                  <a:lnTo>
                    <a:pt x="81" y="20"/>
                  </a:lnTo>
                  <a:lnTo>
                    <a:pt x="81" y="13"/>
                  </a:lnTo>
                  <a:lnTo>
                    <a:pt x="84" y="13"/>
                  </a:lnTo>
                  <a:lnTo>
                    <a:pt x="88" y="13"/>
                  </a:lnTo>
                  <a:lnTo>
                    <a:pt x="84" y="3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71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8" name="Rectangle 17"/>
            <p:cNvSpPr>
              <a:spLocks noChangeArrowheads="1"/>
            </p:cNvSpPr>
            <p:nvPr/>
          </p:nvSpPr>
          <p:spPr bwMode="auto">
            <a:xfrm>
              <a:off x="10201" y="1802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9" name="Freeform 18"/>
            <p:cNvSpPr>
              <a:spLocks/>
            </p:cNvSpPr>
            <p:nvPr/>
          </p:nvSpPr>
          <p:spPr bwMode="auto">
            <a:xfrm>
              <a:off x="10245" y="1877"/>
              <a:ext cx="74" cy="37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6" y="27"/>
                </a:cxn>
                <a:cxn ang="0">
                  <a:pos x="20" y="34"/>
                </a:cxn>
                <a:cxn ang="0">
                  <a:pos x="27" y="34"/>
                </a:cxn>
                <a:cxn ang="0">
                  <a:pos x="33" y="37"/>
                </a:cxn>
                <a:cxn ang="0">
                  <a:pos x="64" y="34"/>
                </a:cxn>
                <a:cxn ang="0">
                  <a:pos x="64" y="30"/>
                </a:cxn>
                <a:cxn ang="0">
                  <a:pos x="74" y="30"/>
                </a:cxn>
                <a:cxn ang="0">
                  <a:pos x="74" y="17"/>
                </a:cxn>
                <a:cxn ang="0">
                  <a:pos x="74" y="13"/>
                </a:cxn>
                <a:cxn ang="0">
                  <a:pos x="70" y="10"/>
                </a:cxn>
                <a:cxn ang="0">
                  <a:pos x="67" y="3"/>
                </a:cxn>
                <a:cxn ang="0">
                  <a:pos x="47" y="10"/>
                </a:cxn>
                <a:cxn ang="0">
                  <a:pos x="17" y="6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74" h="37">
                  <a:moveTo>
                    <a:pt x="0" y="6"/>
                  </a:move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6" y="27"/>
                  </a:lnTo>
                  <a:lnTo>
                    <a:pt x="20" y="34"/>
                  </a:lnTo>
                  <a:lnTo>
                    <a:pt x="27" y="34"/>
                  </a:lnTo>
                  <a:lnTo>
                    <a:pt x="33" y="37"/>
                  </a:lnTo>
                  <a:lnTo>
                    <a:pt x="64" y="34"/>
                  </a:lnTo>
                  <a:lnTo>
                    <a:pt x="64" y="30"/>
                  </a:lnTo>
                  <a:lnTo>
                    <a:pt x="74" y="30"/>
                  </a:lnTo>
                  <a:lnTo>
                    <a:pt x="74" y="17"/>
                  </a:lnTo>
                  <a:lnTo>
                    <a:pt x="74" y="13"/>
                  </a:lnTo>
                  <a:lnTo>
                    <a:pt x="70" y="10"/>
                  </a:lnTo>
                  <a:lnTo>
                    <a:pt x="67" y="3"/>
                  </a:lnTo>
                  <a:lnTo>
                    <a:pt x="47" y="10"/>
                  </a:lnTo>
                  <a:lnTo>
                    <a:pt x="17" y="6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90" name="Freeform 19"/>
            <p:cNvSpPr>
              <a:spLocks/>
            </p:cNvSpPr>
            <p:nvPr/>
          </p:nvSpPr>
          <p:spPr bwMode="auto">
            <a:xfrm>
              <a:off x="10255" y="1287"/>
              <a:ext cx="121" cy="278"/>
            </a:xfrm>
            <a:custGeom>
              <a:avLst/>
              <a:gdLst/>
              <a:ahLst/>
              <a:cxnLst>
                <a:cxn ang="0">
                  <a:pos x="10" y="268"/>
                </a:cxn>
                <a:cxn ang="0">
                  <a:pos x="13" y="241"/>
                </a:cxn>
                <a:cxn ang="0">
                  <a:pos x="10" y="214"/>
                </a:cxn>
                <a:cxn ang="0">
                  <a:pos x="10" y="204"/>
                </a:cxn>
                <a:cxn ang="0">
                  <a:pos x="23" y="214"/>
                </a:cxn>
                <a:cxn ang="0">
                  <a:pos x="40" y="221"/>
                </a:cxn>
                <a:cxn ang="0">
                  <a:pos x="54" y="224"/>
                </a:cxn>
                <a:cxn ang="0">
                  <a:pos x="64" y="221"/>
                </a:cxn>
                <a:cxn ang="0">
                  <a:pos x="71" y="214"/>
                </a:cxn>
                <a:cxn ang="0">
                  <a:pos x="74" y="204"/>
                </a:cxn>
                <a:cxn ang="0">
                  <a:pos x="77" y="193"/>
                </a:cxn>
                <a:cxn ang="0">
                  <a:pos x="77" y="183"/>
                </a:cxn>
                <a:cxn ang="0">
                  <a:pos x="77" y="177"/>
                </a:cxn>
                <a:cxn ang="0">
                  <a:pos x="77" y="170"/>
                </a:cxn>
                <a:cxn ang="0">
                  <a:pos x="74" y="160"/>
                </a:cxn>
                <a:cxn ang="0">
                  <a:pos x="74" y="156"/>
                </a:cxn>
                <a:cxn ang="0">
                  <a:pos x="71" y="149"/>
                </a:cxn>
                <a:cxn ang="0">
                  <a:pos x="67" y="146"/>
                </a:cxn>
                <a:cxn ang="0">
                  <a:pos x="60" y="143"/>
                </a:cxn>
                <a:cxn ang="0">
                  <a:pos x="50" y="139"/>
                </a:cxn>
                <a:cxn ang="0">
                  <a:pos x="47" y="139"/>
                </a:cxn>
                <a:cxn ang="0">
                  <a:pos x="40" y="139"/>
                </a:cxn>
                <a:cxn ang="0">
                  <a:pos x="34" y="139"/>
                </a:cxn>
                <a:cxn ang="0">
                  <a:pos x="30" y="143"/>
                </a:cxn>
                <a:cxn ang="0">
                  <a:pos x="23" y="146"/>
                </a:cxn>
                <a:cxn ang="0">
                  <a:pos x="20" y="149"/>
                </a:cxn>
                <a:cxn ang="0">
                  <a:pos x="13" y="156"/>
                </a:cxn>
                <a:cxn ang="0">
                  <a:pos x="7" y="166"/>
                </a:cxn>
                <a:cxn ang="0">
                  <a:pos x="0" y="153"/>
                </a:cxn>
                <a:cxn ang="0">
                  <a:pos x="3" y="129"/>
                </a:cxn>
                <a:cxn ang="0">
                  <a:pos x="3" y="17"/>
                </a:cxn>
                <a:cxn ang="0">
                  <a:pos x="7" y="4"/>
                </a:cxn>
                <a:cxn ang="0">
                  <a:pos x="20" y="4"/>
                </a:cxn>
                <a:cxn ang="0">
                  <a:pos x="37" y="17"/>
                </a:cxn>
                <a:cxn ang="0">
                  <a:pos x="57" y="51"/>
                </a:cxn>
                <a:cxn ang="0">
                  <a:pos x="101" y="105"/>
                </a:cxn>
                <a:cxn ang="0">
                  <a:pos x="121" y="160"/>
                </a:cxn>
                <a:cxn ang="0">
                  <a:pos x="114" y="187"/>
                </a:cxn>
                <a:cxn ang="0">
                  <a:pos x="30" y="278"/>
                </a:cxn>
              </a:cxnLst>
              <a:rect l="0" t="0" r="r" b="b"/>
              <a:pathLst>
                <a:path w="121" h="278">
                  <a:moveTo>
                    <a:pt x="30" y="278"/>
                  </a:moveTo>
                  <a:lnTo>
                    <a:pt x="10" y="268"/>
                  </a:lnTo>
                  <a:lnTo>
                    <a:pt x="13" y="251"/>
                  </a:lnTo>
                  <a:lnTo>
                    <a:pt x="13" y="241"/>
                  </a:lnTo>
                  <a:lnTo>
                    <a:pt x="13" y="231"/>
                  </a:lnTo>
                  <a:lnTo>
                    <a:pt x="10" y="214"/>
                  </a:lnTo>
                  <a:lnTo>
                    <a:pt x="10" y="207"/>
                  </a:lnTo>
                  <a:lnTo>
                    <a:pt x="10" y="204"/>
                  </a:lnTo>
                  <a:lnTo>
                    <a:pt x="13" y="207"/>
                  </a:lnTo>
                  <a:lnTo>
                    <a:pt x="23" y="214"/>
                  </a:lnTo>
                  <a:lnTo>
                    <a:pt x="34" y="217"/>
                  </a:lnTo>
                  <a:lnTo>
                    <a:pt x="40" y="221"/>
                  </a:lnTo>
                  <a:lnTo>
                    <a:pt x="47" y="224"/>
                  </a:lnTo>
                  <a:lnTo>
                    <a:pt x="54" y="224"/>
                  </a:lnTo>
                  <a:lnTo>
                    <a:pt x="57" y="221"/>
                  </a:lnTo>
                  <a:lnTo>
                    <a:pt x="64" y="221"/>
                  </a:lnTo>
                  <a:lnTo>
                    <a:pt x="67" y="214"/>
                  </a:lnTo>
                  <a:lnTo>
                    <a:pt x="71" y="214"/>
                  </a:lnTo>
                  <a:lnTo>
                    <a:pt x="71" y="207"/>
                  </a:lnTo>
                  <a:lnTo>
                    <a:pt x="74" y="204"/>
                  </a:lnTo>
                  <a:lnTo>
                    <a:pt x="74" y="200"/>
                  </a:lnTo>
                  <a:lnTo>
                    <a:pt x="77" y="193"/>
                  </a:lnTo>
                  <a:lnTo>
                    <a:pt x="77" y="190"/>
                  </a:lnTo>
                  <a:lnTo>
                    <a:pt x="77" y="183"/>
                  </a:lnTo>
                  <a:lnTo>
                    <a:pt x="77" y="180"/>
                  </a:lnTo>
                  <a:lnTo>
                    <a:pt x="77" y="177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6"/>
                  </a:lnTo>
                  <a:lnTo>
                    <a:pt x="74" y="160"/>
                  </a:lnTo>
                  <a:lnTo>
                    <a:pt x="74" y="160"/>
                  </a:lnTo>
                  <a:lnTo>
                    <a:pt x="74" y="156"/>
                  </a:lnTo>
                  <a:lnTo>
                    <a:pt x="71" y="153"/>
                  </a:lnTo>
                  <a:lnTo>
                    <a:pt x="71" y="149"/>
                  </a:lnTo>
                  <a:lnTo>
                    <a:pt x="67" y="146"/>
                  </a:lnTo>
                  <a:lnTo>
                    <a:pt x="67" y="146"/>
                  </a:lnTo>
                  <a:lnTo>
                    <a:pt x="64" y="143"/>
                  </a:lnTo>
                  <a:lnTo>
                    <a:pt x="60" y="143"/>
                  </a:lnTo>
                  <a:lnTo>
                    <a:pt x="57" y="139"/>
                  </a:lnTo>
                  <a:lnTo>
                    <a:pt x="50" y="139"/>
                  </a:lnTo>
                  <a:lnTo>
                    <a:pt x="50" y="139"/>
                  </a:lnTo>
                  <a:lnTo>
                    <a:pt x="47" y="139"/>
                  </a:lnTo>
                  <a:lnTo>
                    <a:pt x="44" y="139"/>
                  </a:lnTo>
                  <a:lnTo>
                    <a:pt x="40" y="139"/>
                  </a:lnTo>
                  <a:lnTo>
                    <a:pt x="37" y="139"/>
                  </a:lnTo>
                  <a:lnTo>
                    <a:pt x="34" y="139"/>
                  </a:lnTo>
                  <a:lnTo>
                    <a:pt x="34" y="143"/>
                  </a:lnTo>
                  <a:lnTo>
                    <a:pt x="30" y="143"/>
                  </a:lnTo>
                  <a:lnTo>
                    <a:pt x="27" y="146"/>
                  </a:lnTo>
                  <a:lnTo>
                    <a:pt x="23" y="146"/>
                  </a:lnTo>
                  <a:lnTo>
                    <a:pt x="20" y="149"/>
                  </a:lnTo>
                  <a:lnTo>
                    <a:pt x="20" y="149"/>
                  </a:lnTo>
                  <a:lnTo>
                    <a:pt x="17" y="153"/>
                  </a:lnTo>
                  <a:lnTo>
                    <a:pt x="13" y="156"/>
                  </a:lnTo>
                  <a:lnTo>
                    <a:pt x="10" y="160"/>
                  </a:lnTo>
                  <a:lnTo>
                    <a:pt x="7" y="166"/>
                  </a:lnTo>
                  <a:lnTo>
                    <a:pt x="3" y="153"/>
                  </a:lnTo>
                  <a:lnTo>
                    <a:pt x="0" y="153"/>
                  </a:lnTo>
                  <a:lnTo>
                    <a:pt x="3" y="149"/>
                  </a:lnTo>
                  <a:lnTo>
                    <a:pt x="3" y="129"/>
                  </a:lnTo>
                  <a:lnTo>
                    <a:pt x="0" y="51"/>
                  </a:lnTo>
                  <a:lnTo>
                    <a:pt x="3" y="17"/>
                  </a:lnTo>
                  <a:lnTo>
                    <a:pt x="7" y="4"/>
                  </a:lnTo>
                  <a:lnTo>
                    <a:pt x="7" y="4"/>
                  </a:lnTo>
                  <a:lnTo>
                    <a:pt x="10" y="0"/>
                  </a:lnTo>
                  <a:lnTo>
                    <a:pt x="20" y="4"/>
                  </a:lnTo>
                  <a:lnTo>
                    <a:pt x="34" y="11"/>
                  </a:lnTo>
                  <a:lnTo>
                    <a:pt x="37" y="17"/>
                  </a:lnTo>
                  <a:lnTo>
                    <a:pt x="57" y="48"/>
                  </a:lnTo>
                  <a:lnTo>
                    <a:pt x="57" y="51"/>
                  </a:lnTo>
                  <a:lnTo>
                    <a:pt x="60" y="51"/>
                  </a:lnTo>
                  <a:lnTo>
                    <a:pt x="101" y="105"/>
                  </a:lnTo>
                  <a:lnTo>
                    <a:pt x="114" y="143"/>
                  </a:lnTo>
                  <a:lnTo>
                    <a:pt x="121" y="160"/>
                  </a:lnTo>
                  <a:lnTo>
                    <a:pt x="118" y="173"/>
                  </a:lnTo>
                  <a:lnTo>
                    <a:pt x="114" y="187"/>
                  </a:lnTo>
                  <a:lnTo>
                    <a:pt x="84" y="227"/>
                  </a:lnTo>
                  <a:lnTo>
                    <a:pt x="30" y="27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91" name="Group 20"/>
          <p:cNvGrpSpPr>
            <a:grpSpLocks/>
          </p:cNvGrpSpPr>
          <p:nvPr/>
        </p:nvGrpSpPr>
        <p:grpSpPr bwMode="auto">
          <a:xfrm flipH="1">
            <a:off x="539552" y="476672"/>
            <a:ext cx="1224136" cy="1296144"/>
            <a:chOff x="6083" y="1311"/>
            <a:chExt cx="3772" cy="4205"/>
          </a:xfrm>
        </p:grpSpPr>
        <p:sp>
          <p:nvSpPr>
            <p:cNvPr id="92" name="Freeform 21"/>
            <p:cNvSpPr>
              <a:spLocks/>
            </p:cNvSpPr>
            <p:nvPr/>
          </p:nvSpPr>
          <p:spPr bwMode="auto">
            <a:xfrm>
              <a:off x="6083" y="1311"/>
              <a:ext cx="3772" cy="4205"/>
            </a:xfrm>
            <a:custGeom>
              <a:avLst/>
              <a:gdLst/>
              <a:ahLst/>
              <a:cxnLst>
                <a:cxn ang="0">
                  <a:pos x="158" y="3606"/>
                </a:cxn>
                <a:cxn ang="0">
                  <a:pos x="421" y="3826"/>
                </a:cxn>
                <a:cxn ang="0">
                  <a:pos x="721" y="3999"/>
                </a:cxn>
                <a:cxn ang="0">
                  <a:pos x="1048" y="4121"/>
                </a:cxn>
                <a:cxn ang="0">
                  <a:pos x="1399" y="4192"/>
                </a:cxn>
                <a:cxn ang="0">
                  <a:pos x="1753" y="4202"/>
                </a:cxn>
                <a:cxn ang="0">
                  <a:pos x="2070" y="4161"/>
                </a:cxn>
                <a:cxn ang="0">
                  <a:pos x="2373" y="4077"/>
                </a:cxn>
                <a:cxn ang="0">
                  <a:pos x="2656" y="3951"/>
                </a:cxn>
                <a:cxn ang="0">
                  <a:pos x="2916" y="3789"/>
                </a:cxn>
                <a:cxn ang="0">
                  <a:pos x="3148" y="3589"/>
                </a:cxn>
                <a:cxn ang="0">
                  <a:pos x="3347" y="3362"/>
                </a:cxn>
                <a:cxn ang="0">
                  <a:pos x="3513" y="3105"/>
                </a:cxn>
                <a:cxn ang="0">
                  <a:pos x="3641" y="2827"/>
                </a:cxn>
                <a:cxn ang="0">
                  <a:pos x="3728" y="2526"/>
                </a:cxn>
                <a:cxn ang="0">
                  <a:pos x="3769" y="2211"/>
                </a:cxn>
                <a:cxn ang="0">
                  <a:pos x="3759" y="1889"/>
                </a:cxn>
                <a:cxn ang="0">
                  <a:pos x="3705" y="1578"/>
                </a:cxn>
                <a:cxn ang="0">
                  <a:pos x="3604" y="1283"/>
                </a:cxn>
                <a:cxn ang="0">
                  <a:pos x="3462" y="1012"/>
                </a:cxn>
                <a:cxn ang="0">
                  <a:pos x="3283" y="765"/>
                </a:cxn>
                <a:cxn ang="0">
                  <a:pos x="3074" y="545"/>
                </a:cxn>
                <a:cxn ang="0">
                  <a:pos x="2832" y="359"/>
                </a:cxn>
                <a:cxn ang="0">
                  <a:pos x="2565" y="206"/>
                </a:cxn>
                <a:cxn ang="0">
                  <a:pos x="2275" y="95"/>
                </a:cxn>
                <a:cxn ang="0">
                  <a:pos x="1965" y="23"/>
                </a:cxn>
                <a:cxn ang="0">
                  <a:pos x="1645" y="0"/>
                </a:cxn>
                <a:cxn ang="0">
                  <a:pos x="1338" y="20"/>
                </a:cxn>
                <a:cxn ang="0">
                  <a:pos x="1045" y="84"/>
                </a:cxn>
                <a:cxn ang="0">
                  <a:pos x="947" y="145"/>
                </a:cxn>
                <a:cxn ang="0">
                  <a:pos x="1183" y="186"/>
                </a:cxn>
                <a:cxn ang="0">
                  <a:pos x="1392" y="271"/>
                </a:cxn>
                <a:cxn ang="0">
                  <a:pos x="1574" y="396"/>
                </a:cxn>
                <a:cxn ang="0">
                  <a:pos x="1854" y="718"/>
                </a:cxn>
                <a:cxn ang="0">
                  <a:pos x="2019" y="1080"/>
                </a:cxn>
                <a:cxn ang="0">
                  <a:pos x="2076" y="1402"/>
                </a:cxn>
                <a:cxn ang="0">
                  <a:pos x="2063" y="1523"/>
                </a:cxn>
                <a:cxn ang="0">
                  <a:pos x="2002" y="1662"/>
                </a:cxn>
                <a:cxn ang="0">
                  <a:pos x="1797" y="2035"/>
                </a:cxn>
                <a:cxn ang="0">
                  <a:pos x="1736" y="2197"/>
                </a:cxn>
                <a:cxn ang="0">
                  <a:pos x="1753" y="2302"/>
                </a:cxn>
                <a:cxn ang="0">
                  <a:pos x="1803" y="2323"/>
                </a:cxn>
                <a:cxn ang="0">
                  <a:pos x="1894" y="2333"/>
                </a:cxn>
                <a:cxn ang="0">
                  <a:pos x="2023" y="2343"/>
                </a:cxn>
                <a:cxn ang="0">
                  <a:pos x="2114" y="2377"/>
                </a:cxn>
                <a:cxn ang="0">
                  <a:pos x="2093" y="2549"/>
                </a:cxn>
                <a:cxn ang="0">
                  <a:pos x="2002" y="2627"/>
                </a:cxn>
                <a:cxn ang="0">
                  <a:pos x="1921" y="2627"/>
                </a:cxn>
                <a:cxn ang="0">
                  <a:pos x="1871" y="2651"/>
                </a:cxn>
                <a:cxn ang="0">
                  <a:pos x="1857" y="2726"/>
                </a:cxn>
                <a:cxn ang="0">
                  <a:pos x="1905" y="2834"/>
                </a:cxn>
                <a:cxn ang="0">
                  <a:pos x="1894" y="2841"/>
                </a:cxn>
                <a:cxn ang="0">
                  <a:pos x="1810" y="2841"/>
                </a:cxn>
                <a:cxn ang="0">
                  <a:pos x="1760" y="2868"/>
                </a:cxn>
                <a:cxn ang="0">
                  <a:pos x="1746" y="2952"/>
                </a:cxn>
                <a:cxn ang="0">
                  <a:pos x="1773" y="3061"/>
                </a:cxn>
                <a:cxn ang="0">
                  <a:pos x="1699" y="3142"/>
                </a:cxn>
                <a:cxn ang="0">
                  <a:pos x="1581" y="3223"/>
                </a:cxn>
                <a:cxn ang="0">
                  <a:pos x="1311" y="3352"/>
                </a:cxn>
                <a:cxn ang="0">
                  <a:pos x="917" y="3467"/>
                </a:cxn>
                <a:cxn ang="0">
                  <a:pos x="495" y="3518"/>
                </a:cxn>
                <a:cxn ang="0">
                  <a:pos x="111" y="3477"/>
                </a:cxn>
              </a:cxnLst>
              <a:rect l="0" t="0" r="r" b="b"/>
              <a:pathLst>
                <a:path w="3772" h="4205">
                  <a:moveTo>
                    <a:pt x="0" y="3440"/>
                  </a:moveTo>
                  <a:lnTo>
                    <a:pt x="77" y="3525"/>
                  </a:lnTo>
                  <a:lnTo>
                    <a:pt x="158" y="3606"/>
                  </a:lnTo>
                  <a:lnTo>
                    <a:pt x="243" y="3684"/>
                  </a:lnTo>
                  <a:lnTo>
                    <a:pt x="330" y="3755"/>
                  </a:lnTo>
                  <a:lnTo>
                    <a:pt x="421" y="3826"/>
                  </a:lnTo>
                  <a:lnTo>
                    <a:pt x="519" y="3887"/>
                  </a:lnTo>
                  <a:lnTo>
                    <a:pt x="617" y="3945"/>
                  </a:lnTo>
                  <a:lnTo>
                    <a:pt x="721" y="3999"/>
                  </a:lnTo>
                  <a:lnTo>
                    <a:pt x="826" y="4046"/>
                  </a:lnTo>
                  <a:lnTo>
                    <a:pt x="937" y="4087"/>
                  </a:lnTo>
                  <a:lnTo>
                    <a:pt x="1048" y="4121"/>
                  </a:lnTo>
                  <a:lnTo>
                    <a:pt x="1163" y="4151"/>
                  </a:lnTo>
                  <a:lnTo>
                    <a:pt x="1281" y="4175"/>
                  </a:lnTo>
                  <a:lnTo>
                    <a:pt x="1399" y="4192"/>
                  </a:lnTo>
                  <a:lnTo>
                    <a:pt x="1520" y="4202"/>
                  </a:lnTo>
                  <a:lnTo>
                    <a:pt x="1645" y="4205"/>
                  </a:lnTo>
                  <a:lnTo>
                    <a:pt x="1753" y="4202"/>
                  </a:lnTo>
                  <a:lnTo>
                    <a:pt x="1861" y="4195"/>
                  </a:lnTo>
                  <a:lnTo>
                    <a:pt x="1965" y="4182"/>
                  </a:lnTo>
                  <a:lnTo>
                    <a:pt x="2070" y="4161"/>
                  </a:lnTo>
                  <a:lnTo>
                    <a:pt x="2174" y="4138"/>
                  </a:lnTo>
                  <a:lnTo>
                    <a:pt x="2275" y="4110"/>
                  </a:lnTo>
                  <a:lnTo>
                    <a:pt x="2373" y="4077"/>
                  </a:lnTo>
                  <a:lnTo>
                    <a:pt x="2471" y="4039"/>
                  </a:lnTo>
                  <a:lnTo>
                    <a:pt x="2565" y="3999"/>
                  </a:lnTo>
                  <a:lnTo>
                    <a:pt x="2656" y="3951"/>
                  </a:lnTo>
                  <a:lnTo>
                    <a:pt x="2744" y="3901"/>
                  </a:lnTo>
                  <a:lnTo>
                    <a:pt x="2832" y="3846"/>
                  </a:lnTo>
                  <a:lnTo>
                    <a:pt x="2916" y="3789"/>
                  </a:lnTo>
                  <a:lnTo>
                    <a:pt x="2997" y="3724"/>
                  </a:lnTo>
                  <a:lnTo>
                    <a:pt x="3074" y="3660"/>
                  </a:lnTo>
                  <a:lnTo>
                    <a:pt x="3148" y="3589"/>
                  </a:lnTo>
                  <a:lnTo>
                    <a:pt x="3216" y="3518"/>
                  </a:lnTo>
                  <a:lnTo>
                    <a:pt x="3283" y="3440"/>
                  </a:lnTo>
                  <a:lnTo>
                    <a:pt x="3347" y="3362"/>
                  </a:lnTo>
                  <a:lnTo>
                    <a:pt x="3408" y="3277"/>
                  </a:lnTo>
                  <a:lnTo>
                    <a:pt x="3462" y="3193"/>
                  </a:lnTo>
                  <a:lnTo>
                    <a:pt x="3513" y="3105"/>
                  </a:lnTo>
                  <a:lnTo>
                    <a:pt x="3560" y="3013"/>
                  </a:lnTo>
                  <a:lnTo>
                    <a:pt x="3604" y="2922"/>
                  </a:lnTo>
                  <a:lnTo>
                    <a:pt x="3641" y="2827"/>
                  </a:lnTo>
                  <a:lnTo>
                    <a:pt x="3674" y="2729"/>
                  </a:lnTo>
                  <a:lnTo>
                    <a:pt x="3705" y="2627"/>
                  </a:lnTo>
                  <a:lnTo>
                    <a:pt x="3728" y="2526"/>
                  </a:lnTo>
                  <a:lnTo>
                    <a:pt x="3745" y="2424"/>
                  </a:lnTo>
                  <a:lnTo>
                    <a:pt x="3759" y="2316"/>
                  </a:lnTo>
                  <a:lnTo>
                    <a:pt x="3769" y="2211"/>
                  </a:lnTo>
                  <a:lnTo>
                    <a:pt x="3772" y="2103"/>
                  </a:lnTo>
                  <a:lnTo>
                    <a:pt x="3769" y="1994"/>
                  </a:lnTo>
                  <a:lnTo>
                    <a:pt x="3759" y="1889"/>
                  </a:lnTo>
                  <a:lnTo>
                    <a:pt x="3745" y="1784"/>
                  </a:lnTo>
                  <a:lnTo>
                    <a:pt x="3728" y="1679"/>
                  </a:lnTo>
                  <a:lnTo>
                    <a:pt x="3705" y="1578"/>
                  </a:lnTo>
                  <a:lnTo>
                    <a:pt x="3674" y="1479"/>
                  </a:lnTo>
                  <a:lnTo>
                    <a:pt x="3641" y="1381"/>
                  </a:lnTo>
                  <a:lnTo>
                    <a:pt x="3604" y="1283"/>
                  </a:lnTo>
                  <a:lnTo>
                    <a:pt x="3560" y="1192"/>
                  </a:lnTo>
                  <a:lnTo>
                    <a:pt x="3513" y="1100"/>
                  </a:lnTo>
                  <a:lnTo>
                    <a:pt x="3462" y="1012"/>
                  </a:lnTo>
                  <a:lnTo>
                    <a:pt x="3408" y="928"/>
                  </a:lnTo>
                  <a:lnTo>
                    <a:pt x="3347" y="843"/>
                  </a:lnTo>
                  <a:lnTo>
                    <a:pt x="3283" y="765"/>
                  </a:lnTo>
                  <a:lnTo>
                    <a:pt x="3216" y="687"/>
                  </a:lnTo>
                  <a:lnTo>
                    <a:pt x="3148" y="616"/>
                  </a:lnTo>
                  <a:lnTo>
                    <a:pt x="3074" y="545"/>
                  </a:lnTo>
                  <a:lnTo>
                    <a:pt x="2997" y="481"/>
                  </a:lnTo>
                  <a:lnTo>
                    <a:pt x="2916" y="416"/>
                  </a:lnTo>
                  <a:lnTo>
                    <a:pt x="2832" y="359"/>
                  </a:lnTo>
                  <a:lnTo>
                    <a:pt x="2744" y="304"/>
                  </a:lnTo>
                  <a:lnTo>
                    <a:pt x="2656" y="254"/>
                  </a:lnTo>
                  <a:lnTo>
                    <a:pt x="2565" y="206"/>
                  </a:lnTo>
                  <a:lnTo>
                    <a:pt x="2471" y="166"/>
                  </a:lnTo>
                  <a:lnTo>
                    <a:pt x="2373" y="128"/>
                  </a:lnTo>
                  <a:lnTo>
                    <a:pt x="2275" y="95"/>
                  </a:lnTo>
                  <a:lnTo>
                    <a:pt x="2174" y="67"/>
                  </a:lnTo>
                  <a:lnTo>
                    <a:pt x="2070" y="44"/>
                  </a:lnTo>
                  <a:lnTo>
                    <a:pt x="1965" y="23"/>
                  </a:lnTo>
                  <a:lnTo>
                    <a:pt x="1861" y="10"/>
                  </a:lnTo>
                  <a:lnTo>
                    <a:pt x="1753" y="3"/>
                  </a:lnTo>
                  <a:lnTo>
                    <a:pt x="1645" y="0"/>
                  </a:lnTo>
                  <a:lnTo>
                    <a:pt x="1540" y="3"/>
                  </a:lnTo>
                  <a:lnTo>
                    <a:pt x="1439" y="10"/>
                  </a:lnTo>
                  <a:lnTo>
                    <a:pt x="1338" y="20"/>
                  </a:lnTo>
                  <a:lnTo>
                    <a:pt x="1240" y="37"/>
                  </a:lnTo>
                  <a:lnTo>
                    <a:pt x="1143" y="57"/>
                  </a:lnTo>
                  <a:lnTo>
                    <a:pt x="1045" y="84"/>
                  </a:lnTo>
                  <a:lnTo>
                    <a:pt x="954" y="111"/>
                  </a:lnTo>
                  <a:lnTo>
                    <a:pt x="860" y="145"/>
                  </a:lnTo>
                  <a:lnTo>
                    <a:pt x="947" y="145"/>
                  </a:lnTo>
                  <a:lnTo>
                    <a:pt x="1028" y="155"/>
                  </a:lnTo>
                  <a:lnTo>
                    <a:pt x="1106" y="166"/>
                  </a:lnTo>
                  <a:lnTo>
                    <a:pt x="1183" y="186"/>
                  </a:lnTo>
                  <a:lnTo>
                    <a:pt x="1257" y="210"/>
                  </a:lnTo>
                  <a:lnTo>
                    <a:pt x="1325" y="240"/>
                  </a:lnTo>
                  <a:lnTo>
                    <a:pt x="1392" y="271"/>
                  </a:lnTo>
                  <a:lnTo>
                    <a:pt x="1456" y="308"/>
                  </a:lnTo>
                  <a:lnTo>
                    <a:pt x="1517" y="352"/>
                  </a:lnTo>
                  <a:lnTo>
                    <a:pt x="1574" y="396"/>
                  </a:lnTo>
                  <a:lnTo>
                    <a:pt x="1679" y="494"/>
                  </a:lnTo>
                  <a:lnTo>
                    <a:pt x="1773" y="602"/>
                  </a:lnTo>
                  <a:lnTo>
                    <a:pt x="1854" y="718"/>
                  </a:lnTo>
                  <a:lnTo>
                    <a:pt x="1921" y="839"/>
                  </a:lnTo>
                  <a:lnTo>
                    <a:pt x="1975" y="958"/>
                  </a:lnTo>
                  <a:lnTo>
                    <a:pt x="2019" y="1080"/>
                  </a:lnTo>
                  <a:lnTo>
                    <a:pt x="2053" y="1195"/>
                  </a:lnTo>
                  <a:lnTo>
                    <a:pt x="2070" y="1303"/>
                  </a:lnTo>
                  <a:lnTo>
                    <a:pt x="2076" y="1402"/>
                  </a:lnTo>
                  <a:lnTo>
                    <a:pt x="2073" y="1446"/>
                  </a:lnTo>
                  <a:lnTo>
                    <a:pt x="2070" y="1486"/>
                  </a:lnTo>
                  <a:lnTo>
                    <a:pt x="2063" y="1523"/>
                  </a:lnTo>
                  <a:lnTo>
                    <a:pt x="2053" y="1557"/>
                  </a:lnTo>
                  <a:lnTo>
                    <a:pt x="2029" y="1608"/>
                  </a:lnTo>
                  <a:lnTo>
                    <a:pt x="2002" y="1662"/>
                  </a:lnTo>
                  <a:lnTo>
                    <a:pt x="1935" y="1784"/>
                  </a:lnTo>
                  <a:lnTo>
                    <a:pt x="1864" y="1913"/>
                  </a:lnTo>
                  <a:lnTo>
                    <a:pt x="1797" y="2035"/>
                  </a:lnTo>
                  <a:lnTo>
                    <a:pt x="1770" y="2096"/>
                  </a:lnTo>
                  <a:lnTo>
                    <a:pt x="1749" y="2147"/>
                  </a:lnTo>
                  <a:lnTo>
                    <a:pt x="1736" y="2197"/>
                  </a:lnTo>
                  <a:lnTo>
                    <a:pt x="1733" y="2241"/>
                  </a:lnTo>
                  <a:lnTo>
                    <a:pt x="1736" y="2275"/>
                  </a:lnTo>
                  <a:lnTo>
                    <a:pt x="1753" y="2302"/>
                  </a:lnTo>
                  <a:lnTo>
                    <a:pt x="1766" y="2312"/>
                  </a:lnTo>
                  <a:lnTo>
                    <a:pt x="1783" y="2319"/>
                  </a:lnTo>
                  <a:lnTo>
                    <a:pt x="1803" y="2323"/>
                  </a:lnTo>
                  <a:lnTo>
                    <a:pt x="1827" y="2323"/>
                  </a:lnTo>
                  <a:lnTo>
                    <a:pt x="1864" y="2326"/>
                  </a:lnTo>
                  <a:lnTo>
                    <a:pt x="1894" y="2333"/>
                  </a:lnTo>
                  <a:lnTo>
                    <a:pt x="1955" y="2346"/>
                  </a:lnTo>
                  <a:lnTo>
                    <a:pt x="1985" y="2346"/>
                  </a:lnTo>
                  <a:lnTo>
                    <a:pt x="2023" y="2343"/>
                  </a:lnTo>
                  <a:lnTo>
                    <a:pt x="2063" y="2329"/>
                  </a:lnTo>
                  <a:lnTo>
                    <a:pt x="2114" y="2306"/>
                  </a:lnTo>
                  <a:lnTo>
                    <a:pt x="2114" y="2377"/>
                  </a:lnTo>
                  <a:lnTo>
                    <a:pt x="2110" y="2445"/>
                  </a:lnTo>
                  <a:lnTo>
                    <a:pt x="2103" y="2502"/>
                  </a:lnTo>
                  <a:lnTo>
                    <a:pt x="2093" y="2549"/>
                  </a:lnTo>
                  <a:lnTo>
                    <a:pt x="2073" y="2587"/>
                  </a:lnTo>
                  <a:lnTo>
                    <a:pt x="2043" y="2614"/>
                  </a:lnTo>
                  <a:lnTo>
                    <a:pt x="2002" y="2627"/>
                  </a:lnTo>
                  <a:lnTo>
                    <a:pt x="1979" y="2631"/>
                  </a:lnTo>
                  <a:lnTo>
                    <a:pt x="1948" y="2627"/>
                  </a:lnTo>
                  <a:lnTo>
                    <a:pt x="1921" y="2627"/>
                  </a:lnTo>
                  <a:lnTo>
                    <a:pt x="1898" y="2631"/>
                  </a:lnTo>
                  <a:lnTo>
                    <a:pt x="1881" y="2641"/>
                  </a:lnTo>
                  <a:lnTo>
                    <a:pt x="1871" y="2651"/>
                  </a:lnTo>
                  <a:lnTo>
                    <a:pt x="1861" y="2668"/>
                  </a:lnTo>
                  <a:lnTo>
                    <a:pt x="1857" y="2685"/>
                  </a:lnTo>
                  <a:lnTo>
                    <a:pt x="1857" y="2726"/>
                  </a:lnTo>
                  <a:lnTo>
                    <a:pt x="1867" y="2766"/>
                  </a:lnTo>
                  <a:lnTo>
                    <a:pt x="1884" y="2803"/>
                  </a:lnTo>
                  <a:lnTo>
                    <a:pt x="1905" y="2834"/>
                  </a:lnTo>
                  <a:lnTo>
                    <a:pt x="1918" y="2844"/>
                  </a:lnTo>
                  <a:lnTo>
                    <a:pt x="1928" y="2851"/>
                  </a:lnTo>
                  <a:lnTo>
                    <a:pt x="1894" y="2841"/>
                  </a:lnTo>
                  <a:lnTo>
                    <a:pt x="1861" y="2837"/>
                  </a:lnTo>
                  <a:lnTo>
                    <a:pt x="1834" y="2837"/>
                  </a:lnTo>
                  <a:lnTo>
                    <a:pt x="1810" y="2841"/>
                  </a:lnTo>
                  <a:lnTo>
                    <a:pt x="1790" y="2844"/>
                  </a:lnTo>
                  <a:lnTo>
                    <a:pt x="1773" y="2854"/>
                  </a:lnTo>
                  <a:lnTo>
                    <a:pt x="1760" y="2868"/>
                  </a:lnTo>
                  <a:lnTo>
                    <a:pt x="1749" y="2881"/>
                  </a:lnTo>
                  <a:lnTo>
                    <a:pt x="1743" y="2915"/>
                  </a:lnTo>
                  <a:lnTo>
                    <a:pt x="1746" y="2952"/>
                  </a:lnTo>
                  <a:lnTo>
                    <a:pt x="1760" y="2993"/>
                  </a:lnTo>
                  <a:lnTo>
                    <a:pt x="1787" y="3034"/>
                  </a:lnTo>
                  <a:lnTo>
                    <a:pt x="1773" y="3061"/>
                  </a:lnTo>
                  <a:lnTo>
                    <a:pt x="1753" y="3088"/>
                  </a:lnTo>
                  <a:lnTo>
                    <a:pt x="1726" y="3115"/>
                  </a:lnTo>
                  <a:lnTo>
                    <a:pt x="1699" y="3142"/>
                  </a:lnTo>
                  <a:lnTo>
                    <a:pt x="1662" y="3169"/>
                  </a:lnTo>
                  <a:lnTo>
                    <a:pt x="1625" y="3196"/>
                  </a:lnTo>
                  <a:lnTo>
                    <a:pt x="1581" y="3223"/>
                  </a:lnTo>
                  <a:lnTo>
                    <a:pt x="1534" y="3250"/>
                  </a:lnTo>
                  <a:lnTo>
                    <a:pt x="1429" y="3301"/>
                  </a:lnTo>
                  <a:lnTo>
                    <a:pt x="1311" y="3352"/>
                  </a:lnTo>
                  <a:lnTo>
                    <a:pt x="1187" y="3396"/>
                  </a:lnTo>
                  <a:lnTo>
                    <a:pt x="1055" y="3433"/>
                  </a:lnTo>
                  <a:lnTo>
                    <a:pt x="917" y="3467"/>
                  </a:lnTo>
                  <a:lnTo>
                    <a:pt x="775" y="3494"/>
                  </a:lnTo>
                  <a:lnTo>
                    <a:pt x="634" y="3511"/>
                  </a:lnTo>
                  <a:lnTo>
                    <a:pt x="495" y="3518"/>
                  </a:lnTo>
                  <a:lnTo>
                    <a:pt x="361" y="3518"/>
                  </a:lnTo>
                  <a:lnTo>
                    <a:pt x="229" y="3504"/>
                  </a:lnTo>
                  <a:lnTo>
                    <a:pt x="111" y="3477"/>
                  </a:lnTo>
                  <a:lnTo>
                    <a:pt x="54" y="3460"/>
                  </a:lnTo>
                  <a:lnTo>
                    <a:pt x="0" y="3440"/>
                  </a:lnTo>
                  <a:close/>
                </a:path>
              </a:pathLst>
            </a:custGeom>
            <a:solidFill>
              <a:srgbClr val="B0FFFF"/>
            </a:solidFill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93" name="Freeform 22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  <a:cxn ang="0">
                  <a:pos x="0" y="383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  <a:lnTo>
                    <a:pt x="0" y="38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94" name="Freeform 23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95" name="Freeform 24"/>
            <p:cNvSpPr>
              <a:spLocks/>
            </p:cNvSpPr>
            <p:nvPr/>
          </p:nvSpPr>
          <p:spPr bwMode="auto">
            <a:xfrm>
              <a:off x="8433" y="2868"/>
              <a:ext cx="552" cy="214"/>
            </a:xfrm>
            <a:custGeom>
              <a:avLst/>
              <a:gdLst/>
              <a:ahLst/>
              <a:cxnLst>
                <a:cxn ang="0">
                  <a:pos x="552" y="214"/>
                </a:cxn>
                <a:cxn ang="0">
                  <a:pos x="522" y="190"/>
                </a:cxn>
                <a:cxn ang="0">
                  <a:pos x="485" y="166"/>
                </a:cxn>
                <a:cxn ang="0">
                  <a:pos x="407" y="119"/>
                </a:cxn>
                <a:cxn ang="0">
                  <a:pos x="320" y="75"/>
                </a:cxn>
                <a:cxn ang="0">
                  <a:pos x="232" y="38"/>
                </a:cxn>
                <a:cxn ang="0">
                  <a:pos x="151" y="10"/>
                </a:cxn>
                <a:cxn ang="0">
                  <a:pos x="114" y="4"/>
                </a:cxn>
                <a:cxn ang="0">
                  <a:pos x="80" y="0"/>
                </a:cxn>
                <a:cxn ang="0">
                  <a:pos x="50" y="0"/>
                </a:cxn>
                <a:cxn ang="0">
                  <a:pos x="26" y="4"/>
                </a:cxn>
                <a:cxn ang="0">
                  <a:pos x="10" y="14"/>
                </a:cxn>
                <a:cxn ang="0">
                  <a:pos x="0" y="31"/>
                </a:cxn>
              </a:cxnLst>
              <a:rect l="0" t="0" r="r" b="b"/>
              <a:pathLst>
                <a:path w="552" h="214">
                  <a:moveTo>
                    <a:pt x="552" y="214"/>
                  </a:moveTo>
                  <a:lnTo>
                    <a:pt x="522" y="190"/>
                  </a:lnTo>
                  <a:lnTo>
                    <a:pt x="485" y="166"/>
                  </a:lnTo>
                  <a:lnTo>
                    <a:pt x="407" y="119"/>
                  </a:lnTo>
                  <a:lnTo>
                    <a:pt x="320" y="75"/>
                  </a:lnTo>
                  <a:lnTo>
                    <a:pt x="232" y="38"/>
                  </a:lnTo>
                  <a:lnTo>
                    <a:pt x="151" y="10"/>
                  </a:lnTo>
                  <a:lnTo>
                    <a:pt x="114" y="4"/>
                  </a:lnTo>
                  <a:lnTo>
                    <a:pt x="80" y="0"/>
                  </a:lnTo>
                  <a:lnTo>
                    <a:pt x="50" y="0"/>
                  </a:lnTo>
                  <a:lnTo>
                    <a:pt x="26" y="4"/>
                  </a:lnTo>
                  <a:lnTo>
                    <a:pt x="10" y="14"/>
                  </a:lnTo>
                  <a:lnTo>
                    <a:pt x="0" y="3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96" name="Freeform 25"/>
            <p:cNvSpPr>
              <a:spLocks/>
            </p:cNvSpPr>
            <p:nvPr/>
          </p:nvSpPr>
          <p:spPr bwMode="auto">
            <a:xfrm>
              <a:off x="8631" y="2675"/>
              <a:ext cx="193" cy="278"/>
            </a:xfrm>
            <a:custGeom>
              <a:avLst/>
              <a:gdLst/>
              <a:ahLst/>
              <a:cxnLst>
                <a:cxn ang="0">
                  <a:pos x="0" y="203"/>
                </a:cxn>
                <a:cxn ang="0">
                  <a:pos x="7" y="156"/>
                </a:cxn>
                <a:cxn ang="0">
                  <a:pos x="21" y="112"/>
                </a:cxn>
                <a:cxn ang="0">
                  <a:pos x="34" y="78"/>
                </a:cxn>
                <a:cxn ang="0">
                  <a:pos x="54" y="48"/>
                </a:cxn>
                <a:cxn ang="0">
                  <a:pos x="71" y="27"/>
                </a:cxn>
                <a:cxn ang="0">
                  <a:pos x="91" y="10"/>
                </a:cxn>
                <a:cxn ang="0">
                  <a:pos x="112" y="0"/>
                </a:cxn>
                <a:cxn ang="0">
                  <a:pos x="132" y="0"/>
                </a:cxn>
                <a:cxn ang="0">
                  <a:pos x="149" y="7"/>
                </a:cxn>
                <a:cxn ang="0">
                  <a:pos x="166" y="21"/>
                </a:cxn>
                <a:cxn ang="0">
                  <a:pos x="179" y="41"/>
                </a:cxn>
                <a:cxn ang="0">
                  <a:pos x="189" y="71"/>
                </a:cxn>
                <a:cxn ang="0">
                  <a:pos x="193" y="109"/>
                </a:cxn>
                <a:cxn ang="0">
                  <a:pos x="193" y="156"/>
                </a:cxn>
                <a:cxn ang="0">
                  <a:pos x="186" y="214"/>
                </a:cxn>
                <a:cxn ang="0">
                  <a:pos x="176" y="278"/>
                </a:cxn>
                <a:cxn ang="0">
                  <a:pos x="172" y="278"/>
                </a:cxn>
                <a:cxn ang="0">
                  <a:pos x="166" y="278"/>
                </a:cxn>
                <a:cxn ang="0">
                  <a:pos x="145" y="275"/>
                </a:cxn>
                <a:cxn ang="0">
                  <a:pos x="118" y="271"/>
                </a:cxn>
                <a:cxn ang="0">
                  <a:pos x="85" y="264"/>
                </a:cxn>
                <a:cxn ang="0">
                  <a:pos x="51" y="254"/>
                </a:cxn>
                <a:cxn ang="0">
                  <a:pos x="24" y="241"/>
                </a:cxn>
                <a:cxn ang="0">
                  <a:pos x="7" y="224"/>
                </a:cxn>
                <a:cxn ang="0">
                  <a:pos x="0" y="214"/>
                </a:cxn>
                <a:cxn ang="0">
                  <a:pos x="0" y="203"/>
                </a:cxn>
              </a:cxnLst>
              <a:rect l="0" t="0" r="r" b="b"/>
              <a:pathLst>
                <a:path w="193" h="278">
                  <a:moveTo>
                    <a:pt x="0" y="203"/>
                  </a:moveTo>
                  <a:lnTo>
                    <a:pt x="7" y="156"/>
                  </a:lnTo>
                  <a:lnTo>
                    <a:pt x="21" y="112"/>
                  </a:lnTo>
                  <a:lnTo>
                    <a:pt x="34" y="78"/>
                  </a:lnTo>
                  <a:lnTo>
                    <a:pt x="54" y="48"/>
                  </a:lnTo>
                  <a:lnTo>
                    <a:pt x="71" y="27"/>
                  </a:lnTo>
                  <a:lnTo>
                    <a:pt x="91" y="10"/>
                  </a:lnTo>
                  <a:lnTo>
                    <a:pt x="112" y="0"/>
                  </a:lnTo>
                  <a:lnTo>
                    <a:pt x="132" y="0"/>
                  </a:lnTo>
                  <a:lnTo>
                    <a:pt x="149" y="7"/>
                  </a:lnTo>
                  <a:lnTo>
                    <a:pt x="166" y="21"/>
                  </a:lnTo>
                  <a:lnTo>
                    <a:pt x="179" y="41"/>
                  </a:lnTo>
                  <a:lnTo>
                    <a:pt x="189" y="71"/>
                  </a:lnTo>
                  <a:lnTo>
                    <a:pt x="193" y="109"/>
                  </a:lnTo>
                  <a:lnTo>
                    <a:pt x="193" y="156"/>
                  </a:lnTo>
                  <a:lnTo>
                    <a:pt x="186" y="214"/>
                  </a:lnTo>
                  <a:lnTo>
                    <a:pt x="176" y="278"/>
                  </a:lnTo>
                  <a:lnTo>
                    <a:pt x="172" y="278"/>
                  </a:lnTo>
                  <a:lnTo>
                    <a:pt x="166" y="278"/>
                  </a:lnTo>
                  <a:lnTo>
                    <a:pt x="145" y="275"/>
                  </a:lnTo>
                  <a:lnTo>
                    <a:pt x="118" y="271"/>
                  </a:lnTo>
                  <a:lnTo>
                    <a:pt x="85" y="264"/>
                  </a:lnTo>
                  <a:lnTo>
                    <a:pt x="51" y="254"/>
                  </a:lnTo>
                  <a:lnTo>
                    <a:pt x="24" y="241"/>
                  </a:lnTo>
                  <a:lnTo>
                    <a:pt x="7" y="224"/>
                  </a:lnTo>
                  <a:lnTo>
                    <a:pt x="0" y="214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97" name="Freeform 26"/>
            <p:cNvSpPr>
              <a:spLocks/>
            </p:cNvSpPr>
            <p:nvPr/>
          </p:nvSpPr>
          <p:spPr bwMode="auto">
            <a:xfrm>
              <a:off x="8031" y="4175"/>
              <a:ext cx="718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" y="51"/>
                </a:cxn>
                <a:cxn ang="0">
                  <a:pos x="169" y="92"/>
                </a:cxn>
                <a:cxn ang="0">
                  <a:pos x="253" y="126"/>
                </a:cxn>
                <a:cxn ang="0">
                  <a:pos x="297" y="136"/>
                </a:cxn>
                <a:cxn ang="0">
                  <a:pos x="341" y="146"/>
                </a:cxn>
                <a:cxn ang="0">
                  <a:pos x="385" y="149"/>
                </a:cxn>
                <a:cxn ang="0">
                  <a:pos x="428" y="149"/>
                </a:cxn>
                <a:cxn ang="0">
                  <a:pos x="476" y="143"/>
                </a:cxn>
                <a:cxn ang="0">
                  <a:pos x="520" y="132"/>
                </a:cxn>
                <a:cxn ang="0">
                  <a:pos x="567" y="116"/>
                </a:cxn>
                <a:cxn ang="0">
                  <a:pos x="617" y="92"/>
                </a:cxn>
                <a:cxn ang="0">
                  <a:pos x="668" y="61"/>
                </a:cxn>
                <a:cxn ang="0">
                  <a:pos x="718" y="27"/>
                </a:cxn>
              </a:cxnLst>
              <a:rect l="0" t="0" r="r" b="b"/>
              <a:pathLst>
                <a:path w="718" h="149">
                  <a:moveTo>
                    <a:pt x="0" y="0"/>
                  </a:moveTo>
                  <a:lnTo>
                    <a:pt x="85" y="51"/>
                  </a:lnTo>
                  <a:lnTo>
                    <a:pt x="169" y="92"/>
                  </a:lnTo>
                  <a:lnTo>
                    <a:pt x="253" y="126"/>
                  </a:lnTo>
                  <a:lnTo>
                    <a:pt x="297" y="136"/>
                  </a:lnTo>
                  <a:lnTo>
                    <a:pt x="341" y="146"/>
                  </a:lnTo>
                  <a:lnTo>
                    <a:pt x="385" y="149"/>
                  </a:lnTo>
                  <a:lnTo>
                    <a:pt x="428" y="149"/>
                  </a:lnTo>
                  <a:lnTo>
                    <a:pt x="476" y="143"/>
                  </a:lnTo>
                  <a:lnTo>
                    <a:pt x="520" y="132"/>
                  </a:lnTo>
                  <a:lnTo>
                    <a:pt x="567" y="116"/>
                  </a:lnTo>
                  <a:lnTo>
                    <a:pt x="617" y="92"/>
                  </a:lnTo>
                  <a:lnTo>
                    <a:pt x="668" y="61"/>
                  </a:lnTo>
                  <a:lnTo>
                    <a:pt x="718" y="27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98" name="Freeform 27"/>
            <p:cNvSpPr>
              <a:spLocks/>
            </p:cNvSpPr>
            <p:nvPr/>
          </p:nvSpPr>
          <p:spPr bwMode="auto">
            <a:xfrm>
              <a:off x="8679" y="4026"/>
              <a:ext cx="77" cy="4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31"/>
                </a:cxn>
                <a:cxn ang="0">
                  <a:pos x="50" y="72"/>
                </a:cxn>
                <a:cxn ang="0">
                  <a:pos x="70" y="126"/>
                </a:cxn>
                <a:cxn ang="0">
                  <a:pos x="77" y="180"/>
                </a:cxn>
                <a:cxn ang="0">
                  <a:pos x="77" y="241"/>
                </a:cxn>
                <a:cxn ang="0">
                  <a:pos x="67" y="298"/>
                </a:cxn>
                <a:cxn ang="0">
                  <a:pos x="54" y="325"/>
                </a:cxn>
                <a:cxn ang="0">
                  <a:pos x="40" y="356"/>
                </a:cxn>
                <a:cxn ang="0">
                  <a:pos x="20" y="380"/>
                </a:cxn>
                <a:cxn ang="0">
                  <a:pos x="0" y="403"/>
                </a:cxn>
              </a:cxnLst>
              <a:rect l="0" t="0" r="r" b="b"/>
              <a:pathLst>
                <a:path w="77" h="403">
                  <a:moveTo>
                    <a:pt x="0" y="0"/>
                  </a:moveTo>
                  <a:lnTo>
                    <a:pt x="27" y="31"/>
                  </a:lnTo>
                  <a:lnTo>
                    <a:pt x="50" y="72"/>
                  </a:lnTo>
                  <a:lnTo>
                    <a:pt x="70" y="126"/>
                  </a:lnTo>
                  <a:lnTo>
                    <a:pt x="77" y="180"/>
                  </a:lnTo>
                  <a:lnTo>
                    <a:pt x="77" y="241"/>
                  </a:lnTo>
                  <a:lnTo>
                    <a:pt x="67" y="298"/>
                  </a:lnTo>
                  <a:lnTo>
                    <a:pt x="54" y="325"/>
                  </a:lnTo>
                  <a:lnTo>
                    <a:pt x="40" y="356"/>
                  </a:lnTo>
                  <a:lnTo>
                    <a:pt x="20" y="380"/>
                  </a:lnTo>
                  <a:lnTo>
                    <a:pt x="0" y="403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99" name="Freeform 28"/>
            <p:cNvSpPr>
              <a:spLocks/>
            </p:cNvSpPr>
            <p:nvPr/>
          </p:nvSpPr>
          <p:spPr bwMode="auto">
            <a:xfrm>
              <a:off x="8604" y="2272"/>
              <a:ext cx="493" cy="190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7" y="78"/>
                </a:cxn>
                <a:cxn ang="0">
                  <a:pos x="21" y="55"/>
                </a:cxn>
                <a:cxn ang="0">
                  <a:pos x="41" y="38"/>
                </a:cxn>
                <a:cxn ang="0">
                  <a:pos x="68" y="24"/>
                </a:cxn>
                <a:cxn ang="0">
                  <a:pos x="98" y="11"/>
                </a:cxn>
                <a:cxn ang="0">
                  <a:pos x="135" y="4"/>
                </a:cxn>
                <a:cxn ang="0">
                  <a:pos x="176" y="0"/>
                </a:cxn>
                <a:cxn ang="0">
                  <a:pos x="216" y="0"/>
                </a:cxn>
                <a:cxn ang="0">
                  <a:pos x="260" y="7"/>
                </a:cxn>
                <a:cxn ang="0">
                  <a:pos x="300" y="17"/>
                </a:cxn>
                <a:cxn ang="0">
                  <a:pos x="341" y="31"/>
                </a:cxn>
                <a:cxn ang="0">
                  <a:pos x="381" y="51"/>
                </a:cxn>
                <a:cxn ang="0">
                  <a:pos x="418" y="78"/>
                </a:cxn>
                <a:cxn ang="0">
                  <a:pos x="449" y="109"/>
                </a:cxn>
                <a:cxn ang="0">
                  <a:pos x="472" y="146"/>
                </a:cxn>
                <a:cxn ang="0">
                  <a:pos x="493" y="190"/>
                </a:cxn>
              </a:cxnLst>
              <a:rect l="0" t="0" r="r" b="b"/>
              <a:pathLst>
                <a:path w="493" h="190">
                  <a:moveTo>
                    <a:pt x="0" y="99"/>
                  </a:moveTo>
                  <a:lnTo>
                    <a:pt x="7" y="78"/>
                  </a:lnTo>
                  <a:lnTo>
                    <a:pt x="21" y="55"/>
                  </a:lnTo>
                  <a:lnTo>
                    <a:pt x="41" y="38"/>
                  </a:lnTo>
                  <a:lnTo>
                    <a:pt x="68" y="24"/>
                  </a:lnTo>
                  <a:lnTo>
                    <a:pt x="98" y="11"/>
                  </a:lnTo>
                  <a:lnTo>
                    <a:pt x="135" y="4"/>
                  </a:lnTo>
                  <a:lnTo>
                    <a:pt x="176" y="0"/>
                  </a:lnTo>
                  <a:lnTo>
                    <a:pt x="216" y="0"/>
                  </a:lnTo>
                  <a:lnTo>
                    <a:pt x="260" y="7"/>
                  </a:lnTo>
                  <a:lnTo>
                    <a:pt x="300" y="17"/>
                  </a:lnTo>
                  <a:lnTo>
                    <a:pt x="341" y="31"/>
                  </a:lnTo>
                  <a:lnTo>
                    <a:pt x="381" y="51"/>
                  </a:lnTo>
                  <a:lnTo>
                    <a:pt x="418" y="78"/>
                  </a:lnTo>
                  <a:lnTo>
                    <a:pt x="449" y="109"/>
                  </a:lnTo>
                  <a:lnTo>
                    <a:pt x="472" y="146"/>
                  </a:lnTo>
                  <a:lnTo>
                    <a:pt x="493" y="190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100" name="AutoShape 48"/>
          <p:cNvSpPr>
            <a:spLocks noChangeArrowheads="1"/>
          </p:cNvSpPr>
          <p:nvPr/>
        </p:nvSpPr>
        <p:spPr bwMode="auto">
          <a:xfrm>
            <a:off x="4211960" y="4005064"/>
            <a:ext cx="1296144" cy="792088"/>
          </a:xfrm>
          <a:prstGeom prst="wedgeEllipseCallout">
            <a:avLst>
              <a:gd name="adj1" fmla="val -56116"/>
              <a:gd name="adj2" fmla="val 56667"/>
            </a:avLst>
          </a:prstGeom>
          <a:noFill/>
          <a:ln w="9525">
            <a:solidFill>
              <a:srgbClr val="F0EFE0"/>
            </a:solidFill>
            <a:miter lim="800000"/>
            <a:headEnd/>
            <a:tailEnd/>
          </a:ln>
        </p:spPr>
        <p:txBody>
          <a:bodyPr lIns="0" tIns="0" rIns="0" bIns="0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rtl="0" eaLnBrk="0" hangingPunct="0"/>
            <a:r>
              <a:rPr kumimoji="0" lang="ar-SA" sz="1600" b="1" dirty="0">
                <a:ln w="50800"/>
                <a:solidFill>
                  <a:schemeClr val="bg1">
                    <a:shade val="50000"/>
                  </a:schemeClr>
                </a:solidFill>
                <a:latin typeface="MCS FREEDOM" pitchFamily="2" charset="-78"/>
                <a:cs typeface="Traditional Arabic" pitchFamily="2" charset="-78"/>
              </a:rPr>
              <a:t>أنا اسمي</a:t>
            </a:r>
            <a:endParaRPr kumimoji="0" lang="en-US" sz="1600" b="1" dirty="0">
              <a:ln w="50800"/>
              <a:solidFill>
                <a:schemeClr val="bg1">
                  <a:shade val="50000"/>
                </a:schemeClr>
              </a:solidFill>
              <a:latin typeface="MCS FREEDOM" pitchFamily="2" charset="-78"/>
              <a:cs typeface="Traditional Arabic" pitchFamily="2" charset="-78"/>
            </a:endParaRPr>
          </a:p>
          <a:p>
            <a:pPr algn="ctr" rtl="0" eaLnBrk="0" hangingPunct="0"/>
            <a:r>
              <a:rPr kumimoji="0" lang="ar-SA" sz="1600" b="1" dirty="0">
                <a:ln w="50800"/>
                <a:solidFill>
                  <a:schemeClr val="bg1">
                    <a:shade val="50000"/>
                  </a:schemeClr>
                </a:solidFill>
                <a:latin typeface="MCS FREEDOM" pitchFamily="2" charset="-78"/>
                <a:cs typeface="Traditional Arabic" pitchFamily="2" charset="-78"/>
              </a:rPr>
              <a:t>شمــس</a:t>
            </a:r>
            <a:endParaRPr kumimoji="0" lang="en-US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raditional Arabic" pitchFamily="2" charset="-78"/>
            </a:endParaRPr>
          </a:p>
        </p:txBody>
      </p:sp>
      <p:sp>
        <p:nvSpPr>
          <p:cNvPr id="101" name="AutoShape 68"/>
          <p:cNvSpPr>
            <a:spLocks noChangeArrowheads="1"/>
          </p:cNvSpPr>
          <p:nvPr/>
        </p:nvSpPr>
        <p:spPr bwMode="auto">
          <a:xfrm>
            <a:off x="0" y="3501008"/>
            <a:ext cx="1215008" cy="906016"/>
          </a:xfrm>
          <a:prstGeom prst="wedgeEllipseCallout">
            <a:avLst>
              <a:gd name="adj1" fmla="val 46250"/>
              <a:gd name="adj2" fmla="val 58750"/>
            </a:avLst>
          </a:prstGeom>
          <a:noFill/>
          <a:ln w="9525">
            <a:solidFill>
              <a:srgbClr val="F0EFE0"/>
            </a:solidFill>
            <a:miter lim="800000"/>
            <a:headEnd/>
            <a:tailEnd/>
          </a:ln>
        </p:spPr>
        <p:txBody>
          <a:bodyPr lIns="0" tIns="0" rIns="0" bIns="0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rtl="0" eaLnBrk="0" hangingPunct="0"/>
            <a:r>
              <a:rPr kumimoji="0" lang="ar-SA" sz="1600" b="1" dirty="0">
                <a:ln w="50800"/>
                <a:solidFill>
                  <a:schemeClr val="bg1">
                    <a:shade val="50000"/>
                  </a:schemeClr>
                </a:solidFill>
                <a:latin typeface="MCS FREEDOM" pitchFamily="2" charset="-78"/>
                <a:cs typeface="Traditional Arabic" pitchFamily="2" charset="-78"/>
              </a:rPr>
              <a:t>أنا اسمي</a:t>
            </a:r>
            <a:endParaRPr kumimoji="0" lang="en-US" sz="1600" b="1" dirty="0">
              <a:ln w="50800"/>
              <a:solidFill>
                <a:schemeClr val="bg1">
                  <a:shade val="50000"/>
                </a:schemeClr>
              </a:solidFill>
              <a:latin typeface="MCS FREEDOM" pitchFamily="2" charset="-78"/>
              <a:cs typeface="Traditional Arabic" pitchFamily="2" charset="-78"/>
            </a:endParaRPr>
          </a:p>
          <a:p>
            <a:pPr algn="ctr" rtl="0" eaLnBrk="0" hangingPunct="0"/>
            <a:r>
              <a:rPr kumimoji="0" lang="ar-SA" sz="1600" b="1" dirty="0">
                <a:ln w="50800"/>
                <a:solidFill>
                  <a:schemeClr val="bg1">
                    <a:shade val="50000"/>
                  </a:schemeClr>
                </a:solidFill>
                <a:latin typeface="MCS FREEDOM" pitchFamily="2" charset="-78"/>
                <a:cs typeface="Traditional Arabic" pitchFamily="2" charset="-78"/>
              </a:rPr>
              <a:t>قمــر</a:t>
            </a:r>
            <a:endParaRPr kumimoji="0" lang="en-US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00" grpId="0" animBg="1" autoUpdateAnimBg="0"/>
      <p:bldP spid="10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7308304" y="0"/>
            <a:ext cx="1600200" cy="1295400"/>
            <a:chOff x="9203" y="580"/>
            <a:chExt cx="2137" cy="1899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9203" y="580"/>
              <a:ext cx="2137" cy="1899"/>
            </a:xfrm>
            <a:custGeom>
              <a:avLst/>
              <a:gdLst/>
              <a:ahLst/>
              <a:cxnLst>
                <a:cxn ang="0">
                  <a:pos x="1443" y="247"/>
                </a:cxn>
                <a:cxn ang="0">
                  <a:pos x="1419" y="521"/>
                </a:cxn>
                <a:cxn ang="0">
                  <a:pos x="1716" y="271"/>
                </a:cxn>
                <a:cxn ang="0">
                  <a:pos x="1608" y="674"/>
                </a:cxn>
                <a:cxn ang="0">
                  <a:pos x="2013" y="680"/>
                </a:cxn>
                <a:cxn ang="0">
                  <a:pos x="1810" y="934"/>
                </a:cxn>
                <a:cxn ang="0">
                  <a:pos x="2097" y="1192"/>
                </a:cxn>
                <a:cxn ang="0">
                  <a:pos x="1581" y="1405"/>
                </a:cxn>
                <a:cxn ang="0">
                  <a:pos x="1723" y="1791"/>
                </a:cxn>
                <a:cxn ang="0">
                  <a:pos x="1311" y="1662"/>
                </a:cxn>
                <a:cxn ang="0">
                  <a:pos x="1116" y="1879"/>
                </a:cxn>
                <a:cxn ang="0">
                  <a:pos x="920" y="1723"/>
                </a:cxn>
                <a:cxn ang="0">
                  <a:pos x="543" y="1791"/>
                </a:cxn>
                <a:cxn ang="0">
                  <a:pos x="543" y="1405"/>
                </a:cxn>
                <a:cxn ang="0">
                  <a:pos x="388" y="1314"/>
                </a:cxn>
                <a:cxn ang="0">
                  <a:pos x="408" y="1121"/>
                </a:cxn>
                <a:cxn ang="0">
                  <a:pos x="236" y="928"/>
                </a:cxn>
                <a:cxn ang="0">
                  <a:pos x="543" y="745"/>
                </a:cxn>
                <a:cxn ang="0">
                  <a:pos x="337" y="335"/>
                </a:cxn>
                <a:cxn ang="0">
                  <a:pos x="887" y="487"/>
                </a:cxn>
                <a:cxn ang="0">
                  <a:pos x="1005" y="142"/>
                </a:cxn>
                <a:cxn ang="0">
                  <a:pos x="1230" y="0"/>
                </a:cxn>
                <a:cxn ang="0">
                  <a:pos x="971" y="393"/>
                </a:cxn>
                <a:cxn ang="0">
                  <a:pos x="462" y="27"/>
                </a:cxn>
                <a:cxn ang="0">
                  <a:pos x="607" y="701"/>
                </a:cxn>
                <a:cxn ang="0">
                  <a:pos x="0" y="643"/>
                </a:cxn>
                <a:cxn ang="0">
                  <a:pos x="442" y="1039"/>
                </a:cxn>
                <a:cxn ang="0">
                  <a:pos x="94" y="1202"/>
                </a:cxn>
                <a:cxn ang="0">
                  <a:pos x="442" y="1331"/>
                </a:cxn>
                <a:cxn ang="0">
                  <a:pos x="425" y="1608"/>
                </a:cxn>
                <a:cxn ang="0">
                  <a:pos x="779" y="1608"/>
                </a:cxn>
                <a:cxn ang="0">
                  <a:pos x="883" y="1852"/>
                </a:cxn>
                <a:cxn ang="0">
                  <a:pos x="1220" y="1629"/>
                </a:cxn>
                <a:cxn ang="0">
                  <a:pos x="1375" y="1784"/>
                </a:cxn>
                <a:cxn ang="0">
                  <a:pos x="1608" y="1540"/>
                </a:cxn>
                <a:cxn ang="0">
                  <a:pos x="1972" y="1513"/>
                </a:cxn>
                <a:cxn ang="0">
                  <a:pos x="1702" y="1049"/>
                </a:cxn>
                <a:cxn ang="0">
                  <a:pos x="1955" y="904"/>
                </a:cxn>
                <a:cxn ang="0">
                  <a:pos x="1675" y="684"/>
                </a:cxn>
                <a:cxn ang="0">
                  <a:pos x="1729" y="565"/>
                </a:cxn>
                <a:cxn ang="0">
                  <a:pos x="1625" y="406"/>
                </a:cxn>
                <a:cxn ang="0">
                  <a:pos x="1466" y="423"/>
                </a:cxn>
                <a:cxn ang="0">
                  <a:pos x="1251" y="372"/>
                </a:cxn>
              </a:cxnLst>
              <a:rect l="0" t="0" r="r" b="b"/>
              <a:pathLst>
                <a:path w="2137" h="1899">
                  <a:moveTo>
                    <a:pt x="1230" y="17"/>
                  </a:moveTo>
                  <a:lnTo>
                    <a:pt x="1247" y="386"/>
                  </a:lnTo>
                  <a:lnTo>
                    <a:pt x="1443" y="247"/>
                  </a:lnTo>
                  <a:lnTo>
                    <a:pt x="1379" y="474"/>
                  </a:lnTo>
                  <a:lnTo>
                    <a:pt x="1453" y="437"/>
                  </a:lnTo>
                  <a:lnTo>
                    <a:pt x="1419" y="521"/>
                  </a:lnTo>
                  <a:lnTo>
                    <a:pt x="1527" y="494"/>
                  </a:lnTo>
                  <a:lnTo>
                    <a:pt x="1618" y="433"/>
                  </a:lnTo>
                  <a:lnTo>
                    <a:pt x="1716" y="271"/>
                  </a:lnTo>
                  <a:lnTo>
                    <a:pt x="1541" y="650"/>
                  </a:lnTo>
                  <a:lnTo>
                    <a:pt x="1706" y="582"/>
                  </a:lnTo>
                  <a:lnTo>
                    <a:pt x="1608" y="674"/>
                  </a:lnTo>
                  <a:lnTo>
                    <a:pt x="1733" y="630"/>
                  </a:lnTo>
                  <a:lnTo>
                    <a:pt x="1662" y="687"/>
                  </a:lnTo>
                  <a:lnTo>
                    <a:pt x="2013" y="680"/>
                  </a:lnTo>
                  <a:lnTo>
                    <a:pt x="1672" y="880"/>
                  </a:lnTo>
                  <a:lnTo>
                    <a:pt x="1915" y="907"/>
                  </a:lnTo>
                  <a:lnTo>
                    <a:pt x="1810" y="934"/>
                  </a:lnTo>
                  <a:lnTo>
                    <a:pt x="1925" y="982"/>
                  </a:lnTo>
                  <a:lnTo>
                    <a:pt x="1686" y="1049"/>
                  </a:lnTo>
                  <a:lnTo>
                    <a:pt x="2097" y="1192"/>
                  </a:lnTo>
                  <a:lnTo>
                    <a:pt x="1662" y="1246"/>
                  </a:lnTo>
                  <a:lnTo>
                    <a:pt x="1945" y="1496"/>
                  </a:lnTo>
                  <a:lnTo>
                    <a:pt x="1581" y="1405"/>
                  </a:lnTo>
                  <a:lnTo>
                    <a:pt x="1847" y="1720"/>
                  </a:lnTo>
                  <a:lnTo>
                    <a:pt x="1595" y="1527"/>
                  </a:lnTo>
                  <a:lnTo>
                    <a:pt x="1723" y="1791"/>
                  </a:lnTo>
                  <a:lnTo>
                    <a:pt x="1328" y="1571"/>
                  </a:lnTo>
                  <a:lnTo>
                    <a:pt x="1365" y="1747"/>
                  </a:lnTo>
                  <a:lnTo>
                    <a:pt x="1311" y="1662"/>
                  </a:lnTo>
                  <a:lnTo>
                    <a:pt x="1288" y="1832"/>
                  </a:lnTo>
                  <a:lnTo>
                    <a:pt x="1220" y="1615"/>
                  </a:lnTo>
                  <a:lnTo>
                    <a:pt x="1116" y="1879"/>
                  </a:lnTo>
                  <a:lnTo>
                    <a:pt x="1021" y="1652"/>
                  </a:lnTo>
                  <a:lnTo>
                    <a:pt x="893" y="1828"/>
                  </a:lnTo>
                  <a:lnTo>
                    <a:pt x="920" y="1723"/>
                  </a:lnTo>
                  <a:lnTo>
                    <a:pt x="725" y="1862"/>
                  </a:lnTo>
                  <a:lnTo>
                    <a:pt x="789" y="1595"/>
                  </a:lnTo>
                  <a:lnTo>
                    <a:pt x="543" y="1791"/>
                  </a:lnTo>
                  <a:lnTo>
                    <a:pt x="634" y="1473"/>
                  </a:lnTo>
                  <a:lnTo>
                    <a:pt x="438" y="1595"/>
                  </a:lnTo>
                  <a:lnTo>
                    <a:pt x="543" y="1405"/>
                  </a:lnTo>
                  <a:lnTo>
                    <a:pt x="266" y="1469"/>
                  </a:lnTo>
                  <a:lnTo>
                    <a:pt x="462" y="1327"/>
                  </a:lnTo>
                  <a:lnTo>
                    <a:pt x="388" y="1314"/>
                  </a:lnTo>
                  <a:lnTo>
                    <a:pt x="475" y="1226"/>
                  </a:lnTo>
                  <a:lnTo>
                    <a:pt x="138" y="1202"/>
                  </a:lnTo>
                  <a:lnTo>
                    <a:pt x="408" y="1121"/>
                  </a:lnTo>
                  <a:lnTo>
                    <a:pt x="330" y="1046"/>
                  </a:lnTo>
                  <a:lnTo>
                    <a:pt x="465" y="1043"/>
                  </a:lnTo>
                  <a:lnTo>
                    <a:pt x="236" y="928"/>
                  </a:lnTo>
                  <a:lnTo>
                    <a:pt x="462" y="900"/>
                  </a:lnTo>
                  <a:lnTo>
                    <a:pt x="24" y="650"/>
                  </a:lnTo>
                  <a:lnTo>
                    <a:pt x="543" y="745"/>
                  </a:lnTo>
                  <a:lnTo>
                    <a:pt x="455" y="640"/>
                  </a:lnTo>
                  <a:lnTo>
                    <a:pt x="624" y="714"/>
                  </a:lnTo>
                  <a:lnTo>
                    <a:pt x="337" y="335"/>
                  </a:lnTo>
                  <a:lnTo>
                    <a:pt x="698" y="565"/>
                  </a:lnTo>
                  <a:lnTo>
                    <a:pt x="475" y="47"/>
                  </a:lnTo>
                  <a:lnTo>
                    <a:pt x="887" y="487"/>
                  </a:lnTo>
                  <a:lnTo>
                    <a:pt x="833" y="67"/>
                  </a:lnTo>
                  <a:lnTo>
                    <a:pt x="978" y="416"/>
                  </a:lnTo>
                  <a:lnTo>
                    <a:pt x="1005" y="142"/>
                  </a:lnTo>
                  <a:lnTo>
                    <a:pt x="1069" y="365"/>
                  </a:lnTo>
                  <a:lnTo>
                    <a:pt x="1230" y="17"/>
                  </a:lnTo>
                  <a:lnTo>
                    <a:pt x="1230" y="0"/>
                  </a:lnTo>
                  <a:lnTo>
                    <a:pt x="1069" y="352"/>
                  </a:lnTo>
                  <a:lnTo>
                    <a:pt x="1001" y="101"/>
                  </a:lnTo>
                  <a:lnTo>
                    <a:pt x="971" y="393"/>
                  </a:lnTo>
                  <a:lnTo>
                    <a:pt x="816" y="27"/>
                  </a:lnTo>
                  <a:lnTo>
                    <a:pt x="877" y="470"/>
                  </a:lnTo>
                  <a:lnTo>
                    <a:pt x="462" y="27"/>
                  </a:lnTo>
                  <a:lnTo>
                    <a:pt x="684" y="545"/>
                  </a:lnTo>
                  <a:lnTo>
                    <a:pt x="307" y="305"/>
                  </a:lnTo>
                  <a:lnTo>
                    <a:pt x="607" y="701"/>
                  </a:lnTo>
                  <a:lnTo>
                    <a:pt x="435" y="623"/>
                  </a:lnTo>
                  <a:lnTo>
                    <a:pt x="529" y="738"/>
                  </a:lnTo>
                  <a:lnTo>
                    <a:pt x="0" y="643"/>
                  </a:lnTo>
                  <a:lnTo>
                    <a:pt x="442" y="894"/>
                  </a:lnTo>
                  <a:lnTo>
                    <a:pt x="202" y="924"/>
                  </a:lnTo>
                  <a:lnTo>
                    <a:pt x="442" y="1039"/>
                  </a:lnTo>
                  <a:lnTo>
                    <a:pt x="307" y="1039"/>
                  </a:lnTo>
                  <a:lnTo>
                    <a:pt x="394" y="1117"/>
                  </a:lnTo>
                  <a:lnTo>
                    <a:pt x="94" y="1202"/>
                  </a:lnTo>
                  <a:lnTo>
                    <a:pt x="462" y="1232"/>
                  </a:lnTo>
                  <a:lnTo>
                    <a:pt x="364" y="1320"/>
                  </a:lnTo>
                  <a:lnTo>
                    <a:pt x="442" y="1331"/>
                  </a:lnTo>
                  <a:lnTo>
                    <a:pt x="233" y="1483"/>
                  </a:lnTo>
                  <a:lnTo>
                    <a:pt x="529" y="1415"/>
                  </a:lnTo>
                  <a:lnTo>
                    <a:pt x="425" y="1608"/>
                  </a:lnTo>
                  <a:lnTo>
                    <a:pt x="624" y="1483"/>
                  </a:lnTo>
                  <a:lnTo>
                    <a:pt x="529" y="1811"/>
                  </a:lnTo>
                  <a:lnTo>
                    <a:pt x="779" y="1608"/>
                  </a:lnTo>
                  <a:lnTo>
                    <a:pt x="711" y="1879"/>
                  </a:lnTo>
                  <a:lnTo>
                    <a:pt x="903" y="1747"/>
                  </a:lnTo>
                  <a:lnTo>
                    <a:pt x="883" y="1852"/>
                  </a:lnTo>
                  <a:lnTo>
                    <a:pt x="1021" y="1669"/>
                  </a:lnTo>
                  <a:lnTo>
                    <a:pt x="1116" y="1899"/>
                  </a:lnTo>
                  <a:lnTo>
                    <a:pt x="1220" y="1629"/>
                  </a:lnTo>
                  <a:lnTo>
                    <a:pt x="1291" y="1862"/>
                  </a:lnTo>
                  <a:lnTo>
                    <a:pt x="1318" y="1676"/>
                  </a:lnTo>
                  <a:lnTo>
                    <a:pt x="1375" y="1784"/>
                  </a:lnTo>
                  <a:lnTo>
                    <a:pt x="1338" y="1581"/>
                  </a:lnTo>
                  <a:lnTo>
                    <a:pt x="1743" y="1811"/>
                  </a:lnTo>
                  <a:lnTo>
                    <a:pt x="1608" y="1540"/>
                  </a:lnTo>
                  <a:lnTo>
                    <a:pt x="1888" y="1754"/>
                  </a:lnTo>
                  <a:lnTo>
                    <a:pt x="1598" y="1415"/>
                  </a:lnTo>
                  <a:lnTo>
                    <a:pt x="1972" y="1513"/>
                  </a:lnTo>
                  <a:lnTo>
                    <a:pt x="1675" y="1253"/>
                  </a:lnTo>
                  <a:lnTo>
                    <a:pt x="2137" y="1195"/>
                  </a:lnTo>
                  <a:lnTo>
                    <a:pt x="1702" y="1049"/>
                  </a:lnTo>
                  <a:lnTo>
                    <a:pt x="1945" y="982"/>
                  </a:lnTo>
                  <a:lnTo>
                    <a:pt x="1827" y="934"/>
                  </a:lnTo>
                  <a:lnTo>
                    <a:pt x="1955" y="904"/>
                  </a:lnTo>
                  <a:lnTo>
                    <a:pt x="1696" y="877"/>
                  </a:lnTo>
                  <a:lnTo>
                    <a:pt x="2046" y="674"/>
                  </a:lnTo>
                  <a:lnTo>
                    <a:pt x="1675" y="684"/>
                  </a:lnTo>
                  <a:lnTo>
                    <a:pt x="1760" y="616"/>
                  </a:lnTo>
                  <a:lnTo>
                    <a:pt x="1632" y="660"/>
                  </a:lnTo>
                  <a:lnTo>
                    <a:pt x="1729" y="565"/>
                  </a:lnTo>
                  <a:lnTo>
                    <a:pt x="1561" y="633"/>
                  </a:lnTo>
                  <a:lnTo>
                    <a:pt x="1753" y="200"/>
                  </a:lnTo>
                  <a:lnTo>
                    <a:pt x="1625" y="406"/>
                  </a:lnTo>
                  <a:lnTo>
                    <a:pt x="1541" y="477"/>
                  </a:lnTo>
                  <a:lnTo>
                    <a:pt x="1433" y="511"/>
                  </a:lnTo>
                  <a:lnTo>
                    <a:pt x="1466" y="423"/>
                  </a:lnTo>
                  <a:lnTo>
                    <a:pt x="1386" y="464"/>
                  </a:lnTo>
                  <a:lnTo>
                    <a:pt x="1463" y="227"/>
                  </a:lnTo>
                  <a:lnTo>
                    <a:pt x="1251" y="372"/>
                  </a:lnTo>
                  <a:lnTo>
                    <a:pt x="1230" y="0"/>
                  </a:lnTo>
                  <a:lnTo>
                    <a:pt x="1230" y="17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450" y="935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9753" y="1179"/>
              <a:ext cx="3" cy="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9611" y="1308"/>
              <a:ext cx="1" cy="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953" y="1826"/>
              <a:ext cx="3" cy="3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3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9780" y="1125"/>
              <a:ext cx="960" cy="968"/>
            </a:xfrm>
            <a:custGeom>
              <a:avLst/>
              <a:gdLst/>
              <a:ahLst/>
              <a:cxnLst>
                <a:cxn ang="0">
                  <a:pos x="455" y="0"/>
                </a:cxn>
                <a:cxn ang="0">
                  <a:pos x="360" y="13"/>
                </a:cxn>
                <a:cxn ang="0">
                  <a:pos x="273" y="47"/>
                </a:cxn>
                <a:cxn ang="0">
                  <a:pos x="192" y="95"/>
                </a:cxn>
                <a:cxn ang="0">
                  <a:pos x="124" y="159"/>
                </a:cxn>
                <a:cxn ang="0">
                  <a:pos x="67" y="234"/>
                </a:cxn>
                <a:cxn ang="0">
                  <a:pos x="30" y="315"/>
                </a:cxn>
                <a:cxn ang="0">
                  <a:pos x="6" y="410"/>
                </a:cxn>
                <a:cxn ang="0">
                  <a:pos x="0" y="508"/>
                </a:cxn>
                <a:cxn ang="0">
                  <a:pos x="16" y="603"/>
                </a:cxn>
                <a:cxn ang="0">
                  <a:pos x="47" y="691"/>
                </a:cxn>
                <a:cxn ang="0">
                  <a:pos x="94" y="772"/>
                </a:cxn>
                <a:cxn ang="0">
                  <a:pos x="158" y="840"/>
                </a:cxn>
                <a:cxn ang="0">
                  <a:pos x="232" y="897"/>
                </a:cxn>
                <a:cxn ang="0">
                  <a:pos x="316" y="938"/>
                </a:cxn>
                <a:cxn ang="0">
                  <a:pos x="407" y="962"/>
                </a:cxn>
                <a:cxn ang="0">
                  <a:pos x="505" y="965"/>
                </a:cxn>
                <a:cxn ang="0">
                  <a:pos x="600" y="951"/>
                </a:cxn>
                <a:cxn ang="0">
                  <a:pos x="687" y="918"/>
                </a:cxn>
                <a:cxn ang="0">
                  <a:pos x="768" y="870"/>
                </a:cxn>
                <a:cxn ang="0">
                  <a:pos x="836" y="809"/>
                </a:cxn>
                <a:cxn ang="0">
                  <a:pos x="893" y="735"/>
                </a:cxn>
                <a:cxn ang="0">
                  <a:pos x="933" y="650"/>
                </a:cxn>
                <a:cxn ang="0">
                  <a:pos x="957" y="555"/>
                </a:cxn>
                <a:cxn ang="0">
                  <a:pos x="960" y="457"/>
                </a:cxn>
                <a:cxn ang="0">
                  <a:pos x="947" y="362"/>
                </a:cxn>
                <a:cxn ang="0">
                  <a:pos x="913" y="274"/>
                </a:cxn>
                <a:cxn ang="0">
                  <a:pos x="866" y="193"/>
                </a:cxn>
                <a:cxn ang="0">
                  <a:pos x="805" y="125"/>
                </a:cxn>
                <a:cxn ang="0">
                  <a:pos x="731" y="68"/>
                </a:cxn>
                <a:cxn ang="0">
                  <a:pos x="647" y="27"/>
                </a:cxn>
                <a:cxn ang="0">
                  <a:pos x="552" y="3"/>
                </a:cxn>
              </a:cxnLst>
              <a:rect l="0" t="0" r="r" b="b"/>
              <a:pathLst>
                <a:path w="960" h="968">
                  <a:moveTo>
                    <a:pt x="482" y="0"/>
                  </a:moveTo>
                  <a:lnTo>
                    <a:pt x="455" y="0"/>
                  </a:lnTo>
                  <a:lnTo>
                    <a:pt x="407" y="3"/>
                  </a:lnTo>
                  <a:lnTo>
                    <a:pt x="360" y="13"/>
                  </a:lnTo>
                  <a:lnTo>
                    <a:pt x="316" y="27"/>
                  </a:lnTo>
                  <a:lnTo>
                    <a:pt x="273" y="47"/>
                  </a:lnTo>
                  <a:lnTo>
                    <a:pt x="232" y="68"/>
                  </a:lnTo>
                  <a:lnTo>
                    <a:pt x="192" y="95"/>
                  </a:lnTo>
                  <a:lnTo>
                    <a:pt x="158" y="125"/>
                  </a:lnTo>
                  <a:lnTo>
                    <a:pt x="124" y="159"/>
                  </a:lnTo>
                  <a:lnTo>
                    <a:pt x="94" y="193"/>
                  </a:lnTo>
                  <a:lnTo>
                    <a:pt x="67" y="234"/>
                  </a:lnTo>
                  <a:lnTo>
                    <a:pt x="47" y="274"/>
                  </a:lnTo>
                  <a:lnTo>
                    <a:pt x="30" y="315"/>
                  </a:lnTo>
                  <a:lnTo>
                    <a:pt x="16" y="362"/>
                  </a:lnTo>
                  <a:lnTo>
                    <a:pt x="6" y="410"/>
                  </a:lnTo>
                  <a:lnTo>
                    <a:pt x="0" y="481"/>
                  </a:lnTo>
                  <a:lnTo>
                    <a:pt x="0" y="508"/>
                  </a:lnTo>
                  <a:lnTo>
                    <a:pt x="6" y="555"/>
                  </a:lnTo>
                  <a:lnTo>
                    <a:pt x="16" y="603"/>
                  </a:lnTo>
                  <a:lnTo>
                    <a:pt x="30" y="650"/>
                  </a:lnTo>
                  <a:lnTo>
                    <a:pt x="47" y="691"/>
                  </a:lnTo>
                  <a:lnTo>
                    <a:pt x="67" y="735"/>
                  </a:lnTo>
                  <a:lnTo>
                    <a:pt x="94" y="772"/>
                  </a:lnTo>
                  <a:lnTo>
                    <a:pt x="124" y="809"/>
                  </a:lnTo>
                  <a:lnTo>
                    <a:pt x="158" y="840"/>
                  </a:lnTo>
                  <a:lnTo>
                    <a:pt x="192" y="870"/>
                  </a:lnTo>
                  <a:lnTo>
                    <a:pt x="232" y="897"/>
                  </a:lnTo>
                  <a:lnTo>
                    <a:pt x="273" y="918"/>
                  </a:lnTo>
                  <a:lnTo>
                    <a:pt x="316" y="938"/>
                  </a:lnTo>
                  <a:lnTo>
                    <a:pt x="360" y="951"/>
                  </a:lnTo>
                  <a:lnTo>
                    <a:pt x="407" y="962"/>
                  </a:lnTo>
                  <a:lnTo>
                    <a:pt x="482" y="968"/>
                  </a:lnTo>
                  <a:lnTo>
                    <a:pt x="505" y="965"/>
                  </a:lnTo>
                  <a:lnTo>
                    <a:pt x="552" y="962"/>
                  </a:lnTo>
                  <a:lnTo>
                    <a:pt x="600" y="951"/>
                  </a:lnTo>
                  <a:lnTo>
                    <a:pt x="647" y="938"/>
                  </a:lnTo>
                  <a:lnTo>
                    <a:pt x="687" y="918"/>
                  </a:lnTo>
                  <a:lnTo>
                    <a:pt x="731" y="897"/>
                  </a:lnTo>
                  <a:lnTo>
                    <a:pt x="768" y="870"/>
                  </a:lnTo>
                  <a:lnTo>
                    <a:pt x="805" y="840"/>
                  </a:lnTo>
                  <a:lnTo>
                    <a:pt x="836" y="809"/>
                  </a:lnTo>
                  <a:lnTo>
                    <a:pt x="866" y="772"/>
                  </a:lnTo>
                  <a:lnTo>
                    <a:pt x="893" y="735"/>
                  </a:lnTo>
                  <a:lnTo>
                    <a:pt x="913" y="691"/>
                  </a:lnTo>
                  <a:lnTo>
                    <a:pt x="933" y="650"/>
                  </a:lnTo>
                  <a:lnTo>
                    <a:pt x="947" y="603"/>
                  </a:lnTo>
                  <a:lnTo>
                    <a:pt x="957" y="555"/>
                  </a:lnTo>
                  <a:lnTo>
                    <a:pt x="960" y="481"/>
                  </a:lnTo>
                  <a:lnTo>
                    <a:pt x="960" y="457"/>
                  </a:lnTo>
                  <a:lnTo>
                    <a:pt x="957" y="410"/>
                  </a:lnTo>
                  <a:lnTo>
                    <a:pt x="947" y="362"/>
                  </a:lnTo>
                  <a:lnTo>
                    <a:pt x="933" y="315"/>
                  </a:lnTo>
                  <a:lnTo>
                    <a:pt x="913" y="274"/>
                  </a:lnTo>
                  <a:lnTo>
                    <a:pt x="893" y="234"/>
                  </a:lnTo>
                  <a:lnTo>
                    <a:pt x="866" y="193"/>
                  </a:lnTo>
                  <a:lnTo>
                    <a:pt x="836" y="159"/>
                  </a:lnTo>
                  <a:lnTo>
                    <a:pt x="805" y="125"/>
                  </a:lnTo>
                  <a:lnTo>
                    <a:pt x="768" y="95"/>
                  </a:lnTo>
                  <a:lnTo>
                    <a:pt x="731" y="68"/>
                  </a:lnTo>
                  <a:lnTo>
                    <a:pt x="687" y="47"/>
                  </a:lnTo>
                  <a:lnTo>
                    <a:pt x="647" y="27"/>
                  </a:lnTo>
                  <a:lnTo>
                    <a:pt x="600" y="13"/>
                  </a:lnTo>
                  <a:lnTo>
                    <a:pt x="552" y="3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9790" y="1138"/>
              <a:ext cx="940" cy="938"/>
            </a:xfrm>
            <a:custGeom>
              <a:avLst/>
              <a:gdLst/>
              <a:ahLst/>
              <a:cxnLst>
                <a:cxn ang="0">
                  <a:pos x="445" y="0"/>
                </a:cxn>
                <a:cxn ang="0">
                  <a:pos x="354" y="14"/>
                </a:cxn>
                <a:cxn ang="0">
                  <a:pos x="269" y="45"/>
                </a:cxn>
                <a:cxn ang="0">
                  <a:pos x="192" y="92"/>
                </a:cxn>
                <a:cxn ang="0">
                  <a:pos x="124" y="153"/>
                </a:cxn>
                <a:cxn ang="0">
                  <a:pos x="70" y="227"/>
                </a:cxn>
                <a:cxn ang="0">
                  <a:pos x="30" y="309"/>
                </a:cxn>
                <a:cxn ang="0">
                  <a:pos x="6" y="400"/>
                </a:cxn>
                <a:cxn ang="0">
                  <a:pos x="3" y="495"/>
                </a:cxn>
                <a:cxn ang="0">
                  <a:pos x="16" y="586"/>
                </a:cxn>
                <a:cxn ang="0">
                  <a:pos x="47" y="674"/>
                </a:cxn>
                <a:cxn ang="0">
                  <a:pos x="97" y="749"/>
                </a:cxn>
                <a:cxn ang="0">
                  <a:pos x="155" y="817"/>
                </a:cxn>
                <a:cxn ang="0">
                  <a:pos x="229" y="871"/>
                </a:cxn>
                <a:cxn ang="0">
                  <a:pos x="310" y="911"/>
                </a:cxn>
                <a:cxn ang="0">
                  <a:pos x="401" y="935"/>
                </a:cxn>
                <a:cxn ang="0">
                  <a:pos x="495" y="938"/>
                </a:cxn>
                <a:cxn ang="0">
                  <a:pos x="586" y="925"/>
                </a:cxn>
                <a:cxn ang="0">
                  <a:pos x="674" y="894"/>
                </a:cxn>
                <a:cxn ang="0">
                  <a:pos x="751" y="847"/>
                </a:cxn>
                <a:cxn ang="0">
                  <a:pos x="815" y="786"/>
                </a:cxn>
                <a:cxn ang="0">
                  <a:pos x="873" y="712"/>
                </a:cxn>
                <a:cxn ang="0">
                  <a:pos x="910" y="630"/>
                </a:cxn>
                <a:cxn ang="0">
                  <a:pos x="933" y="542"/>
                </a:cxn>
                <a:cxn ang="0">
                  <a:pos x="940" y="444"/>
                </a:cxn>
                <a:cxn ang="0">
                  <a:pos x="923" y="353"/>
                </a:cxn>
                <a:cxn ang="0">
                  <a:pos x="893" y="268"/>
                </a:cxn>
                <a:cxn ang="0">
                  <a:pos x="846" y="190"/>
                </a:cxn>
                <a:cxn ang="0">
                  <a:pos x="785" y="122"/>
                </a:cxn>
                <a:cxn ang="0">
                  <a:pos x="714" y="68"/>
                </a:cxn>
                <a:cxn ang="0">
                  <a:pos x="630" y="28"/>
                </a:cxn>
                <a:cxn ang="0">
                  <a:pos x="542" y="4"/>
                </a:cxn>
              </a:cxnLst>
              <a:rect l="0" t="0" r="r" b="b"/>
              <a:pathLst>
                <a:path w="940" h="938">
                  <a:moveTo>
                    <a:pt x="472" y="0"/>
                  </a:moveTo>
                  <a:lnTo>
                    <a:pt x="445" y="0"/>
                  </a:lnTo>
                  <a:lnTo>
                    <a:pt x="401" y="4"/>
                  </a:lnTo>
                  <a:lnTo>
                    <a:pt x="354" y="14"/>
                  </a:lnTo>
                  <a:lnTo>
                    <a:pt x="310" y="28"/>
                  </a:lnTo>
                  <a:lnTo>
                    <a:pt x="269" y="45"/>
                  </a:lnTo>
                  <a:lnTo>
                    <a:pt x="229" y="68"/>
                  </a:lnTo>
                  <a:lnTo>
                    <a:pt x="192" y="92"/>
                  </a:lnTo>
                  <a:lnTo>
                    <a:pt x="155" y="122"/>
                  </a:lnTo>
                  <a:lnTo>
                    <a:pt x="124" y="153"/>
                  </a:lnTo>
                  <a:lnTo>
                    <a:pt x="97" y="190"/>
                  </a:lnTo>
                  <a:lnTo>
                    <a:pt x="70" y="227"/>
                  </a:lnTo>
                  <a:lnTo>
                    <a:pt x="47" y="268"/>
                  </a:lnTo>
                  <a:lnTo>
                    <a:pt x="30" y="309"/>
                  </a:lnTo>
                  <a:lnTo>
                    <a:pt x="16" y="353"/>
                  </a:lnTo>
                  <a:lnTo>
                    <a:pt x="6" y="400"/>
                  </a:lnTo>
                  <a:lnTo>
                    <a:pt x="0" y="468"/>
                  </a:lnTo>
                  <a:lnTo>
                    <a:pt x="3" y="495"/>
                  </a:lnTo>
                  <a:lnTo>
                    <a:pt x="6" y="542"/>
                  </a:lnTo>
                  <a:lnTo>
                    <a:pt x="16" y="586"/>
                  </a:lnTo>
                  <a:lnTo>
                    <a:pt x="30" y="630"/>
                  </a:lnTo>
                  <a:lnTo>
                    <a:pt x="47" y="674"/>
                  </a:lnTo>
                  <a:lnTo>
                    <a:pt x="70" y="712"/>
                  </a:lnTo>
                  <a:lnTo>
                    <a:pt x="97" y="749"/>
                  </a:lnTo>
                  <a:lnTo>
                    <a:pt x="124" y="786"/>
                  </a:lnTo>
                  <a:lnTo>
                    <a:pt x="155" y="817"/>
                  </a:lnTo>
                  <a:lnTo>
                    <a:pt x="192" y="847"/>
                  </a:lnTo>
                  <a:lnTo>
                    <a:pt x="229" y="871"/>
                  </a:lnTo>
                  <a:lnTo>
                    <a:pt x="269" y="894"/>
                  </a:lnTo>
                  <a:lnTo>
                    <a:pt x="310" y="911"/>
                  </a:lnTo>
                  <a:lnTo>
                    <a:pt x="354" y="925"/>
                  </a:lnTo>
                  <a:lnTo>
                    <a:pt x="401" y="935"/>
                  </a:lnTo>
                  <a:lnTo>
                    <a:pt x="472" y="938"/>
                  </a:lnTo>
                  <a:lnTo>
                    <a:pt x="495" y="938"/>
                  </a:lnTo>
                  <a:lnTo>
                    <a:pt x="542" y="935"/>
                  </a:lnTo>
                  <a:lnTo>
                    <a:pt x="586" y="925"/>
                  </a:lnTo>
                  <a:lnTo>
                    <a:pt x="630" y="911"/>
                  </a:lnTo>
                  <a:lnTo>
                    <a:pt x="674" y="894"/>
                  </a:lnTo>
                  <a:lnTo>
                    <a:pt x="714" y="871"/>
                  </a:lnTo>
                  <a:lnTo>
                    <a:pt x="751" y="847"/>
                  </a:lnTo>
                  <a:lnTo>
                    <a:pt x="785" y="817"/>
                  </a:lnTo>
                  <a:lnTo>
                    <a:pt x="815" y="786"/>
                  </a:lnTo>
                  <a:lnTo>
                    <a:pt x="846" y="749"/>
                  </a:lnTo>
                  <a:lnTo>
                    <a:pt x="873" y="712"/>
                  </a:lnTo>
                  <a:lnTo>
                    <a:pt x="893" y="674"/>
                  </a:lnTo>
                  <a:lnTo>
                    <a:pt x="910" y="630"/>
                  </a:lnTo>
                  <a:lnTo>
                    <a:pt x="923" y="586"/>
                  </a:lnTo>
                  <a:lnTo>
                    <a:pt x="933" y="542"/>
                  </a:lnTo>
                  <a:lnTo>
                    <a:pt x="940" y="468"/>
                  </a:lnTo>
                  <a:lnTo>
                    <a:pt x="940" y="444"/>
                  </a:lnTo>
                  <a:lnTo>
                    <a:pt x="933" y="400"/>
                  </a:lnTo>
                  <a:lnTo>
                    <a:pt x="923" y="353"/>
                  </a:lnTo>
                  <a:lnTo>
                    <a:pt x="910" y="309"/>
                  </a:lnTo>
                  <a:lnTo>
                    <a:pt x="893" y="268"/>
                  </a:lnTo>
                  <a:lnTo>
                    <a:pt x="873" y="227"/>
                  </a:lnTo>
                  <a:lnTo>
                    <a:pt x="846" y="190"/>
                  </a:lnTo>
                  <a:lnTo>
                    <a:pt x="815" y="153"/>
                  </a:lnTo>
                  <a:lnTo>
                    <a:pt x="785" y="122"/>
                  </a:lnTo>
                  <a:lnTo>
                    <a:pt x="751" y="92"/>
                  </a:lnTo>
                  <a:lnTo>
                    <a:pt x="714" y="68"/>
                  </a:lnTo>
                  <a:lnTo>
                    <a:pt x="674" y="45"/>
                  </a:lnTo>
                  <a:lnTo>
                    <a:pt x="630" y="28"/>
                  </a:lnTo>
                  <a:lnTo>
                    <a:pt x="586" y="14"/>
                  </a:lnTo>
                  <a:lnTo>
                    <a:pt x="542" y="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130" y="1216"/>
              <a:ext cx="61" cy="68"/>
            </a:xfrm>
            <a:custGeom>
              <a:avLst/>
              <a:gdLst/>
              <a:ahLst/>
              <a:cxnLst>
                <a:cxn ang="0">
                  <a:pos x="17" y="14"/>
                </a:cxn>
                <a:cxn ang="0">
                  <a:pos x="7" y="27"/>
                </a:cxn>
                <a:cxn ang="0">
                  <a:pos x="3" y="34"/>
                </a:cxn>
                <a:cxn ang="0">
                  <a:pos x="0" y="61"/>
                </a:cxn>
                <a:cxn ang="0">
                  <a:pos x="7" y="68"/>
                </a:cxn>
                <a:cxn ang="0">
                  <a:pos x="14" y="68"/>
                </a:cxn>
                <a:cxn ang="0">
                  <a:pos x="17" y="51"/>
                </a:cxn>
                <a:cxn ang="0">
                  <a:pos x="24" y="34"/>
                </a:cxn>
                <a:cxn ang="0">
                  <a:pos x="44" y="24"/>
                </a:cxn>
                <a:cxn ang="0">
                  <a:pos x="61" y="17"/>
                </a:cxn>
                <a:cxn ang="0">
                  <a:pos x="61" y="14"/>
                </a:cxn>
                <a:cxn ang="0">
                  <a:pos x="47" y="4"/>
                </a:cxn>
                <a:cxn ang="0">
                  <a:pos x="37" y="0"/>
                </a:cxn>
                <a:cxn ang="0">
                  <a:pos x="27" y="11"/>
                </a:cxn>
                <a:cxn ang="0">
                  <a:pos x="17" y="14"/>
                </a:cxn>
              </a:cxnLst>
              <a:rect l="0" t="0" r="r" b="b"/>
              <a:pathLst>
                <a:path w="61" h="68">
                  <a:moveTo>
                    <a:pt x="17" y="14"/>
                  </a:moveTo>
                  <a:lnTo>
                    <a:pt x="7" y="27"/>
                  </a:lnTo>
                  <a:lnTo>
                    <a:pt x="3" y="34"/>
                  </a:lnTo>
                  <a:lnTo>
                    <a:pt x="0" y="61"/>
                  </a:lnTo>
                  <a:lnTo>
                    <a:pt x="7" y="68"/>
                  </a:lnTo>
                  <a:lnTo>
                    <a:pt x="14" y="68"/>
                  </a:lnTo>
                  <a:lnTo>
                    <a:pt x="17" y="51"/>
                  </a:lnTo>
                  <a:lnTo>
                    <a:pt x="24" y="34"/>
                  </a:lnTo>
                  <a:lnTo>
                    <a:pt x="44" y="24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47" y="4"/>
                  </a:lnTo>
                  <a:lnTo>
                    <a:pt x="37" y="0"/>
                  </a:lnTo>
                  <a:lnTo>
                    <a:pt x="27" y="11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10342" y="1227"/>
              <a:ext cx="68" cy="7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7" y="16"/>
                </a:cxn>
                <a:cxn ang="0">
                  <a:pos x="17" y="20"/>
                </a:cxn>
                <a:cxn ang="0">
                  <a:pos x="34" y="30"/>
                </a:cxn>
                <a:cxn ang="0">
                  <a:pos x="54" y="57"/>
                </a:cxn>
                <a:cxn ang="0">
                  <a:pos x="54" y="64"/>
                </a:cxn>
                <a:cxn ang="0">
                  <a:pos x="65" y="71"/>
                </a:cxn>
                <a:cxn ang="0">
                  <a:pos x="68" y="71"/>
                </a:cxn>
                <a:cxn ang="0">
                  <a:pos x="68" y="57"/>
                </a:cxn>
                <a:cxn ang="0">
                  <a:pos x="58" y="33"/>
                </a:cxn>
                <a:cxn ang="0">
                  <a:pos x="41" y="13"/>
                </a:cxn>
                <a:cxn ang="0">
                  <a:pos x="24" y="0"/>
                </a:cxn>
                <a:cxn ang="0">
                  <a:pos x="21" y="0"/>
                </a:cxn>
                <a:cxn ang="0">
                  <a:pos x="7" y="3"/>
                </a:cxn>
                <a:cxn ang="0">
                  <a:pos x="0" y="3"/>
                </a:cxn>
              </a:cxnLst>
              <a:rect l="0" t="0" r="r" b="b"/>
              <a:pathLst>
                <a:path w="68" h="71">
                  <a:moveTo>
                    <a:pt x="0" y="3"/>
                  </a:moveTo>
                  <a:lnTo>
                    <a:pt x="0" y="6"/>
                  </a:lnTo>
                  <a:lnTo>
                    <a:pt x="0" y="10"/>
                  </a:lnTo>
                  <a:lnTo>
                    <a:pt x="7" y="16"/>
                  </a:lnTo>
                  <a:lnTo>
                    <a:pt x="17" y="20"/>
                  </a:lnTo>
                  <a:lnTo>
                    <a:pt x="34" y="30"/>
                  </a:lnTo>
                  <a:lnTo>
                    <a:pt x="54" y="57"/>
                  </a:lnTo>
                  <a:lnTo>
                    <a:pt x="54" y="64"/>
                  </a:lnTo>
                  <a:lnTo>
                    <a:pt x="65" y="71"/>
                  </a:lnTo>
                  <a:lnTo>
                    <a:pt x="68" y="71"/>
                  </a:lnTo>
                  <a:lnTo>
                    <a:pt x="68" y="57"/>
                  </a:lnTo>
                  <a:lnTo>
                    <a:pt x="58" y="33"/>
                  </a:lnTo>
                  <a:lnTo>
                    <a:pt x="41" y="13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7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0133" y="1274"/>
              <a:ext cx="250" cy="332"/>
            </a:xfrm>
            <a:custGeom>
              <a:avLst/>
              <a:gdLst/>
              <a:ahLst/>
              <a:cxnLst>
                <a:cxn ang="0">
                  <a:pos x="189" y="267"/>
                </a:cxn>
                <a:cxn ang="0">
                  <a:pos x="233" y="217"/>
                </a:cxn>
                <a:cxn ang="0">
                  <a:pos x="250" y="173"/>
                </a:cxn>
                <a:cxn ang="0">
                  <a:pos x="250" y="162"/>
                </a:cxn>
                <a:cxn ang="0">
                  <a:pos x="250" y="159"/>
                </a:cxn>
                <a:cxn ang="0">
                  <a:pos x="240" y="132"/>
                </a:cxn>
                <a:cxn ang="0">
                  <a:pos x="233" y="115"/>
                </a:cxn>
                <a:cxn ang="0">
                  <a:pos x="216" y="95"/>
                </a:cxn>
                <a:cxn ang="0">
                  <a:pos x="220" y="88"/>
                </a:cxn>
                <a:cxn ang="0">
                  <a:pos x="216" y="85"/>
                </a:cxn>
                <a:cxn ang="0">
                  <a:pos x="209" y="78"/>
                </a:cxn>
                <a:cxn ang="0">
                  <a:pos x="199" y="64"/>
                </a:cxn>
                <a:cxn ang="0">
                  <a:pos x="193" y="57"/>
                </a:cxn>
                <a:cxn ang="0">
                  <a:pos x="186" y="54"/>
                </a:cxn>
                <a:cxn ang="0">
                  <a:pos x="182" y="47"/>
                </a:cxn>
                <a:cxn ang="0">
                  <a:pos x="179" y="44"/>
                </a:cxn>
                <a:cxn ang="0">
                  <a:pos x="176" y="34"/>
                </a:cxn>
                <a:cxn ang="0">
                  <a:pos x="162" y="30"/>
                </a:cxn>
                <a:cxn ang="0">
                  <a:pos x="162" y="24"/>
                </a:cxn>
                <a:cxn ang="0">
                  <a:pos x="162" y="20"/>
                </a:cxn>
                <a:cxn ang="0">
                  <a:pos x="149" y="3"/>
                </a:cxn>
                <a:cxn ang="0">
                  <a:pos x="139" y="3"/>
                </a:cxn>
                <a:cxn ang="0">
                  <a:pos x="129" y="7"/>
                </a:cxn>
                <a:cxn ang="0">
                  <a:pos x="112" y="7"/>
                </a:cxn>
                <a:cxn ang="0">
                  <a:pos x="88" y="0"/>
                </a:cxn>
                <a:cxn ang="0">
                  <a:pos x="58" y="20"/>
                </a:cxn>
                <a:cxn ang="0">
                  <a:pos x="54" y="27"/>
                </a:cxn>
                <a:cxn ang="0">
                  <a:pos x="51" y="30"/>
                </a:cxn>
                <a:cxn ang="0">
                  <a:pos x="34" y="51"/>
                </a:cxn>
                <a:cxn ang="0">
                  <a:pos x="24" y="68"/>
                </a:cxn>
                <a:cxn ang="0">
                  <a:pos x="17" y="85"/>
                </a:cxn>
                <a:cxn ang="0">
                  <a:pos x="7" y="108"/>
                </a:cxn>
                <a:cxn ang="0">
                  <a:pos x="0" y="132"/>
                </a:cxn>
                <a:cxn ang="0">
                  <a:pos x="4" y="149"/>
                </a:cxn>
                <a:cxn ang="0">
                  <a:pos x="4" y="156"/>
                </a:cxn>
                <a:cxn ang="0">
                  <a:pos x="7" y="156"/>
                </a:cxn>
                <a:cxn ang="0">
                  <a:pos x="4" y="159"/>
                </a:cxn>
                <a:cxn ang="0">
                  <a:pos x="4" y="162"/>
                </a:cxn>
                <a:cxn ang="0">
                  <a:pos x="11" y="176"/>
                </a:cxn>
                <a:cxn ang="0">
                  <a:pos x="14" y="186"/>
                </a:cxn>
                <a:cxn ang="0">
                  <a:pos x="21" y="196"/>
                </a:cxn>
                <a:cxn ang="0">
                  <a:pos x="24" y="200"/>
                </a:cxn>
                <a:cxn ang="0">
                  <a:pos x="34" y="213"/>
                </a:cxn>
                <a:cxn ang="0">
                  <a:pos x="44" y="234"/>
                </a:cxn>
                <a:cxn ang="0">
                  <a:pos x="61" y="254"/>
                </a:cxn>
                <a:cxn ang="0">
                  <a:pos x="71" y="267"/>
                </a:cxn>
                <a:cxn ang="0">
                  <a:pos x="85" y="281"/>
                </a:cxn>
                <a:cxn ang="0">
                  <a:pos x="78" y="305"/>
                </a:cxn>
                <a:cxn ang="0">
                  <a:pos x="75" y="308"/>
                </a:cxn>
                <a:cxn ang="0">
                  <a:pos x="98" y="305"/>
                </a:cxn>
                <a:cxn ang="0">
                  <a:pos x="149" y="305"/>
                </a:cxn>
                <a:cxn ang="0">
                  <a:pos x="176" y="318"/>
                </a:cxn>
                <a:cxn ang="0">
                  <a:pos x="186" y="332"/>
                </a:cxn>
                <a:cxn ang="0">
                  <a:pos x="193" y="322"/>
                </a:cxn>
                <a:cxn ang="0">
                  <a:pos x="172" y="305"/>
                </a:cxn>
              </a:cxnLst>
              <a:rect l="0" t="0" r="r" b="b"/>
              <a:pathLst>
                <a:path w="250" h="332">
                  <a:moveTo>
                    <a:pt x="156" y="295"/>
                  </a:moveTo>
                  <a:lnTo>
                    <a:pt x="189" y="267"/>
                  </a:lnTo>
                  <a:lnTo>
                    <a:pt x="199" y="257"/>
                  </a:lnTo>
                  <a:lnTo>
                    <a:pt x="233" y="217"/>
                  </a:lnTo>
                  <a:lnTo>
                    <a:pt x="247" y="193"/>
                  </a:lnTo>
                  <a:lnTo>
                    <a:pt x="250" y="173"/>
                  </a:lnTo>
                  <a:lnTo>
                    <a:pt x="247" y="173"/>
                  </a:lnTo>
                  <a:lnTo>
                    <a:pt x="250" y="162"/>
                  </a:lnTo>
                  <a:lnTo>
                    <a:pt x="250" y="162"/>
                  </a:lnTo>
                  <a:lnTo>
                    <a:pt x="250" y="159"/>
                  </a:lnTo>
                  <a:lnTo>
                    <a:pt x="247" y="149"/>
                  </a:lnTo>
                  <a:lnTo>
                    <a:pt x="240" y="132"/>
                  </a:lnTo>
                  <a:lnTo>
                    <a:pt x="240" y="125"/>
                  </a:lnTo>
                  <a:lnTo>
                    <a:pt x="233" y="115"/>
                  </a:lnTo>
                  <a:lnTo>
                    <a:pt x="223" y="102"/>
                  </a:lnTo>
                  <a:lnTo>
                    <a:pt x="216" y="95"/>
                  </a:lnTo>
                  <a:lnTo>
                    <a:pt x="220" y="95"/>
                  </a:lnTo>
                  <a:lnTo>
                    <a:pt x="220" y="88"/>
                  </a:lnTo>
                  <a:lnTo>
                    <a:pt x="216" y="91"/>
                  </a:lnTo>
                  <a:lnTo>
                    <a:pt x="216" y="85"/>
                  </a:lnTo>
                  <a:lnTo>
                    <a:pt x="209" y="81"/>
                  </a:lnTo>
                  <a:lnTo>
                    <a:pt x="209" y="78"/>
                  </a:lnTo>
                  <a:lnTo>
                    <a:pt x="203" y="71"/>
                  </a:lnTo>
                  <a:lnTo>
                    <a:pt x="199" y="64"/>
                  </a:lnTo>
                  <a:lnTo>
                    <a:pt x="193" y="61"/>
                  </a:lnTo>
                  <a:lnTo>
                    <a:pt x="193" y="57"/>
                  </a:lnTo>
                  <a:lnTo>
                    <a:pt x="189" y="57"/>
                  </a:lnTo>
                  <a:lnTo>
                    <a:pt x="186" y="54"/>
                  </a:lnTo>
                  <a:lnTo>
                    <a:pt x="182" y="51"/>
                  </a:lnTo>
                  <a:lnTo>
                    <a:pt x="182" y="47"/>
                  </a:lnTo>
                  <a:lnTo>
                    <a:pt x="182" y="44"/>
                  </a:lnTo>
                  <a:lnTo>
                    <a:pt x="179" y="44"/>
                  </a:lnTo>
                  <a:lnTo>
                    <a:pt x="172" y="37"/>
                  </a:lnTo>
                  <a:lnTo>
                    <a:pt x="176" y="34"/>
                  </a:lnTo>
                  <a:lnTo>
                    <a:pt x="166" y="30"/>
                  </a:lnTo>
                  <a:lnTo>
                    <a:pt x="162" y="30"/>
                  </a:lnTo>
                  <a:lnTo>
                    <a:pt x="162" y="27"/>
                  </a:lnTo>
                  <a:lnTo>
                    <a:pt x="162" y="24"/>
                  </a:lnTo>
                  <a:lnTo>
                    <a:pt x="166" y="24"/>
                  </a:lnTo>
                  <a:lnTo>
                    <a:pt x="162" y="20"/>
                  </a:lnTo>
                  <a:lnTo>
                    <a:pt x="159" y="17"/>
                  </a:lnTo>
                  <a:lnTo>
                    <a:pt x="149" y="3"/>
                  </a:lnTo>
                  <a:lnTo>
                    <a:pt x="142" y="3"/>
                  </a:lnTo>
                  <a:lnTo>
                    <a:pt x="139" y="3"/>
                  </a:lnTo>
                  <a:lnTo>
                    <a:pt x="139" y="0"/>
                  </a:lnTo>
                  <a:lnTo>
                    <a:pt x="129" y="7"/>
                  </a:lnTo>
                  <a:lnTo>
                    <a:pt x="118" y="17"/>
                  </a:lnTo>
                  <a:lnTo>
                    <a:pt x="112" y="7"/>
                  </a:lnTo>
                  <a:lnTo>
                    <a:pt x="102" y="0"/>
                  </a:lnTo>
                  <a:lnTo>
                    <a:pt x="88" y="0"/>
                  </a:lnTo>
                  <a:lnTo>
                    <a:pt x="75" y="3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34" y="51"/>
                  </a:lnTo>
                  <a:lnTo>
                    <a:pt x="34" y="57"/>
                  </a:lnTo>
                  <a:lnTo>
                    <a:pt x="24" y="68"/>
                  </a:lnTo>
                  <a:lnTo>
                    <a:pt x="17" y="81"/>
                  </a:lnTo>
                  <a:lnTo>
                    <a:pt x="17" y="85"/>
                  </a:lnTo>
                  <a:lnTo>
                    <a:pt x="7" y="98"/>
                  </a:lnTo>
                  <a:lnTo>
                    <a:pt x="7" y="108"/>
                  </a:lnTo>
                  <a:lnTo>
                    <a:pt x="4" y="115"/>
                  </a:lnTo>
                  <a:lnTo>
                    <a:pt x="0" y="132"/>
                  </a:lnTo>
                  <a:lnTo>
                    <a:pt x="4" y="149"/>
                  </a:lnTo>
                  <a:lnTo>
                    <a:pt x="4" y="149"/>
                  </a:lnTo>
                  <a:lnTo>
                    <a:pt x="4" y="156"/>
                  </a:lnTo>
                  <a:lnTo>
                    <a:pt x="4" y="156"/>
                  </a:lnTo>
                  <a:lnTo>
                    <a:pt x="4" y="152"/>
                  </a:lnTo>
                  <a:lnTo>
                    <a:pt x="7" y="156"/>
                  </a:lnTo>
                  <a:lnTo>
                    <a:pt x="4" y="159"/>
                  </a:lnTo>
                  <a:lnTo>
                    <a:pt x="4" y="159"/>
                  </a:lnTo>
                  <a:lnTo>
                    <a:pt x="4" y="162"/>
                  </a:lnTo>
                  <a:lnTo>
                    <a:pt x="4" y="162"/>
                  </a:lnTo>
                  <a:lnTo>
                    <a:pt x="7" y="162"/>
                  </a:lnTo>
                  <a:lnTo>
                    <a:pt x="11" y="176"/>
                  </a:lnTo>
                  <a:lnTo>
                    <a:pt x="11" y="176"/>
                  </a:lnTo>
                  <a:lnTo>
                    <a:pt x="14" y="186"/>
                  </a:lnTo>
                  <a:lnTo>
                    <a:pt x="21" y="190"/>
                  </a:lnTo>
                  <a:lnTo>
                    <a:pt x="21" y="196"/>
                  </a:lnTo>
                  <a:lnTo>
                    <a:pt x="24" y="196"/>
                  </a:lnTo>
                  <a:lnTo>
                    <a:pt x="24" y="200"/>
                  </a:lnTo>
                  <a:lnTo>
                    <a:pt x="34" y="210"/>
                  </a:lnTo>
                  <a:lnTo>
                    <a:pt x="34" y="213"/>
                  </a:lnTo>
                  <a:lnTo>
                    <a:pt x="41" y="223"/>
                  </a:lnTo>
                  <a:lnTo>
                    <a:pt x="44" y="234"/>
                  </a:lnTo>
                  <a:lnTo>
                    <a:pt x="54" y="237"/>
                  </a:lnTo>
                  <a:lnTo>
                    <a:pt x="61" y="254"/>
                  </a:lnTo>
                  <a:lnTo>
                    <a:pt x="71" y="264"/>
                  </a:lnTo>
                  <a:lnTo>
                    <a:pt x="71" y="267"/>
                  </a:lnTo>
                  <a:lnTo>
                    <a:pt x="75" y="274"/>
                  </a:lnTo>
                  <a:lnTo>
                    <a:pt x="85" y="281"/>
                  </a:lnTo>
                  <a:lnTo>
                    <a:pt x="88" y="291"/>
                  </a:lnTo>
                  <a:lnTo>
                    <a:pt x="78" y="305"/>
                  </a:lnTo>
                  <a:lnTo>
                    <a:pt x="75" y="305"/>
                  </a:lnTo>
                  <a:lnTo>
                    <a:pt x="75" y="308"/>
                  </a:lnTo>
                  <a:lnTo>
                    <a:pt x="91" y="308"/>
                  </a:lnTo>
                  <a:lnTo>
                    <a:pt x="98" y="305"/>
                  </a:lnTo>
                  <a:lnTo>
                    <a:pt x="129" y="301"/>
                  </a:lnTo>
                  <a:lnTo>
                    <a:pt x="149" y="305"/>
                  </a:lnTo>
                  <a:lnTo>
                    <a:pt x="156" y="311"/>
                  </a:lnTo>
                  <a:lnTo>
                    <a:pt x="176" y="318"/>
                  </a:lnTo>
                  <a:lnTo>
                    <a:pt x="182" y="328"/>
                  </a:lnTo>
                  <a:lnTo>
                    <a:pt x="186" y="332"/>
                  </a:lnTo>
                  <a:lnTo>
                    <a:pt x="193" y="328"/>
                  </a:lnTo>
                  <a:lnTo>
                    <a:pt x="193" y="322"/>
                  </a:lnTo>
                  <a:lnTo>
                    <a:pt x="186" y="308"/>
                  </a:lnTo>
                  <a:lnTo>
                    <a:pt x="172" y="305"/>
                  </a:lnTo>
                  <a:lnTo>
                    <a:pt x="156" y="29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10140" y="1281"/>
              <a:ext cx="122" cy="277"/>
            </a:xfrm>
            <a:custGeom>
              <a:avLst/>
              <a:gdLst/>
              <a:ahLst/>
              <a:cxnLst>
                <a:cxn ang="0">
                  <a:pos x="47" y="30"/>
                </a:cxn>
                <a:cxn ang="0">
                  <a:pos x="34" y="54"/>
                </a:cxn>
                <a:cxn ang="0">
                  <a:pos x="4" y="101"/>
                </a:cxn>
                <a:cxn ang="0">
                  <a:pos x="10" y="152"/>
                </a:cxn>
                <a:cxn ang="0">
                  <a:pos x="27" y="183"/>
                </a:cxn>
                <a:cxn ang="0">
                  <a:pos x="68" y="244"/>
                </a:cxn>
                <a:cxn ang="0">
                  <a:pos x="95" y="277"/>
                </a:cxn>
                <a:cxn ang="0">
                  <a:pos x="122" y="271"/>
                </a:cxn>
                <a:cxn ang="0">
                  <a:pos x="115" y="247"/>
                </a:cxn>
                <a:cxn ang="0">
                  <a:pos x="115" y="223"/>
                </a:cxn>
                <a:cxn ang="0">
                  <a:pos x="111" y="210"/>
                </a:cxn>
                <a:cxn ang="0">
                  <a:pos x="111" y="196"/>
                </a:cxn>
                <a:cxn ang="0">
                  <a:pos x="108" y="196"/>
                </a:cxn>
                <a:cxn ang="0">
                  <a:pos x="105" y="203"/>
                </a:cxn>
                <a:cxn ang="0">
                  <a:pos x="101" y="210"/>
                </a:cxn>
                <a:cxn ang="0">
                  <a:pos x="98" y="216"/>
                </a:cxn>
                <a:cxn ang="0">
                  <a:pos x="91" y="220"/>
                </a:cxn>
                <a:cxn ang="0">
                  <a:pos x="84" y="223"/>
                </a:cxn>
                <a:cxn ang="0">
                  <a:pos x="78" y="223"/>
                </a:cxn>
                <a:cxn ang="0">
                  <a:pos x="68" y="223"/>
                </a:cxn>
                <a:cxn ang="0">
                  <a:pos x="58" y="220"/>
                </a:cxn>
                <a:cxn ang="0">
                  <a:pos x="54" y="216"/>
                </a:cxn>
                <a:cxn ang="0">
                  <a:pos x="47" y="210"/>
                </a:cxn>
                <a:cxn ang="0">
                  <a:pos x="44" y="206"/>
                </a:cxn>
                <a:cxn ang="0">
                  <a:pos x="44" y="203"/>
                </a:cxn>
                <a:cxn ang="0">
                  <a:pos x="41" y="199"/>
                </a:cxn>
                <a:cxn ang="0">
                  <a:pos x="41" y="193"/>
                </a:cxn>
                <a:cxn ang="0">
                  <a:pos x="37" y="189"/>
                </a:cxn>
                <a:cxn ang="0">
                  <a:pos x="37" y="186"/>
                </a:cxn>
                <a:cxn ang="0">
                  <a:pos x="37" y="179"/>
                </a:cxn>
                <a:cxn ang="0">
                  <a:pos x="37" y="169"/>
                </a:cxn>
                <a:cxn ang="0">
                  <a:pos x="41" y="166"/>
                </a:cxn>
                <a:cxn ang="0">
                  <a:pos x="44" y="159"/>
                </a:cxn>
                <a:cxn ang="0">
                  <a:pos x="51" y="155"/>
                </a:cxn>
                <a:cxn ang="0">
                  <a:pos x="58" y="152"/>
                </a:cxn>
                <a:cxn ang="0">
                  <a:pos x="61" y="149"/>
                </a:cxn>
                <a:cxn ang="0">
                  <a:pos x="68" y="149"/>
                </a:cxn>
                <a:cxn ang="0">
                  <a:pos x="78" y="145"/>
                </a:cxn>
                <a:cxn ang="0">
                  <a:pos x="81" y="145"/>
                </a:cxn>
                <a:cxn ang="0">
                  <a:pos x="88" y="149"/>
                </a:cxn>
                <a:cxn ang="0">
                  <a:pos x="91" y="149"/>
                </a:cxn>
                <a:cxn ang="0">
                  <a:pos x="98" y="152"/>
                </a:cxn>
                <a:cxn ang="0">
                  <a:pos x="101" y="152"/>
                </a:cxn>
                <a:cxn ang="0">
                  <a:pos x="105" y="155"/>
                </a:cxn>
                <a:cxn ang="0">
                  <a:pos x="105" y="132"/>
                </a:cxn>
                <a:cxn ang="0">
                  <a:pos x="105" y="111"/>
                </a:cxn>
                <a:cxn ang="0">
                  <a:pos x="105" y="105"/>
                </a:cxn>
                <a:cxn ang="0">
                  <a:pos x="105" y="71"/>
                </a:cxn>
                <a:cxn ang="0">
                  <a:pos x="105" y="57"/>
                </a:cxn>
                <a:cxn ang="0">
                  <a:pos x="111" y="47"/>
                </a:cxn>
                <a:cxn ang="0">
                  <a:pos x="101" y="10"/>
                </a:cxn>
                <a:cxn ang="0">
                  <a:pos x="88" y="0"/>
                </a:cxn>
                <a:cxn ang="0">
                  <a:pos x="61" y="17"/>
                </a:cxn>
              </a:cxnLst>
              <a:rect l="0" t="0" r="r" b="b"/>
              <a:pathLst>
                <a:path w="122" h="277">
                  <a:moveTo>
                    <a:pt x="61" y="17"/>
                  </a:moveTo>
                  <a:lnTo>
                    <a:pt x="47" y="30"/>
                  </a:lnTo>
                  <a:lnTo>
                    <a:pt x="34" y="50"/>
                  </a:lnTo>
                  <a:lnTo>
                    <a:pt x="34" y="54"/>
                  </a:lnTo>
                  <a:lnTo>
                    <a:pt x="20" y="71"/>
                  </a:lnTo>
                  <a:lnTo>
                    <a:pt x="4" y="101"/>
                  </a:lnTo>
                  <a:lnTo>
                    <a:pt x="0" y="122"/>
                  </a:lnTo>
                  <a:lnTo>
                    <a:pt x="10" y="152"/>
                  </a:lnTo>
                  <a:lnTo>
                    <a:pt x="17" y="172"/>
                  </a:lnTo>
                  <a:lnTo>
                    <a:pt x="27" y="183"/>
                  </a:lnTo>
                  <a:lnTo>
                    <a:pt x="34" y="196"/>
                  </a:lnTo>
                  <a:lnTo>
                    <a:pt x="68" y="244"/>
                  </a:lnTo>
                  <a:lnTo>
                    <a:pt x="91" y="277"/>
                  </a:lnTo>
                  <a:lnTo>
                    <a:pt x="95" y="277"/>
                  </a:lnTo>
                  <a:lnTo>
                    <a:pt x="118" y="274"/>
                  </a:lnTo>
                  <a:lnTo>
                    <a:pt x="122" y="271"/>
                  </a:lnTo>
                  <a:lnTo>
                    <a:pt x="115" y="264"/>
                  </a:lnTo>
                  <a:lnTo>
                    <a:pt x="115" y="247"/>
                  </a:lnTo>
                  <a:lnTo>
                    <a:pt x="115" y="244"/>
                  </a:lnTo>
                  <a:lnTo>
                    <a:pt x="115" y="223"/>
                  </a:lnTo>
                  <a:lnTo>
                    <a:pt x="111" y="216"/>
                  </a:lnTo>
                  <a:lnTo>
                    <a:pt x="111" y="210"/>
                  </a:lnTo>
                  <a:lnTo>
                    <a:pt x="111" y="203"/>
                  </a:lnTo>
                  <a:lnTo>
                    <a:pt x="111" y="196"/>
                  </a:lnTo>
                  <a:lnTo>
                    <a:pt x="108" y="196"/>
                  </a:lnTo>
                  <a:lnTo>
                    <a:pt x="108" y="196"/>
                  </a:lnTo>
                  <a:lnTo>
                    <a:pt x="108" y="199"/>
                  </a:lnTo>
                  <a:lnTo>
                    <a:pt x="105" y="203"/>
                  </a:lnTo>
                  <a:lnTo>
                    <a:pt x="105" y="206"/>
                  </a:lnTo>
                  <a:lnTo>
                    <a:pt x="101" y="210"/>
                  </a:lnTo>
                  <a:lnTo>
                    <a:pt x="101" y="213"/>
                  </a:lnTo>
                  <a:lnTo>
                    <a:pt x="98" y="216"/>
                  </a:lnTo>
                  <a:lnTo>
                    <a:pt x="95" y="220"/>
                  </a:lnTo>
                  <a:lnTo>
                    <a:pt x="91" y="220"/>
                  </a:lnTo>
                  <a:lnTo>
                    <a:pt x="88" y="223"/>
                  </a:lnTo>
                  <a:lnTo>
                    <a:pt x="84" y="223"/>
                  </a:lnTo>
                  <a:lnTo>
                    <a:pt x="81" y="223"/>
                  </a:lnTo>
                  <a:lnTo>
                    <a:pt x="78" y="223"/>
                  </a:lnTo>
                  <a:lnTo>
                    <a:pt x="71" y="223"/>
                  </a:lnTo>
                  <a:lnTo>
                    <a:pt x="68" y="223"/>
                  </a:lnTo>
                  <a:lnTo>
                    <a:pt x="58" y="220"/>
                  </a:lnTo>
                  <a:lnTo>
                    <a:pt x="58" y="220"/>
                  </a:lnTo>
                  <a:lnTo>
                    <a:pt x="54" y="216"/>
                  </a:lnTo>
                  <a:lnTo>
                    <a:pt x="54" y="216"/>
                  </a:lnTo>
                  <a:lnTo>
                    <a:pt x="51" y="213"/>
                  </a:lnTo>
                  <a:lnTo>
                    <a:pt x="47" y="210"/>
                  </a:lnTo>
                  <a:lnTo>
                    <a:pt x="47" y="210"/>
                  </a:lnTo>
                  <a:lnTo>
                    <a:pt x="44" y="206"/>
                  </a:lnTo>
                  <a:lnTo>
                    <a:pt x="44" y="206"/>
                  </a:lnTo>
                  <a:lnTo>
                    <a:pt x="44" y="203"/>
                  </a:lnTo>
                  <a:lnTo>
                    <a:pt x="44" y="203"/>
                  </a:lnTo>
                  <a:lnTo>
                    <a:pt x="41" y="199"/>
                  </a:lnTo>
                  <a:lnTo>
                    <a:pt x="41" y="196"/>
                  </a:lnTo>
                  <a:lnTo>
                    <a:pt x="41" y="193"/>
                  </a:lnTo>
                  <a:lnTo>
                    <a:pt x="37" y="193"/>
                  </a:lnTo>
                  <a:lnTo>
                    <a:pt x="37" y="189"/>
                  </a:lnTo>
                  <a:lnTo>
                    <a:pt x="37" y="186"/>
                  </a:lnTo>
                  <a:lnTo>
                    <a:pt x="37" y="186"/>
                  </a:lnTo>
                  <a:lnTo>
                    <a:pt x="37" y="179"/>
                  </a:lnTo>
                  <a:lnTo>
                    <a:pt x="37" y="179"/>
                  </a:lnTo>
                  <a:lnTo>
                    <a:pt x="37" y="172"/>
                  </a:lnTo>
                  <a:lnTo>
                    <a:pt x="37" y="169"/>
                  </a:lnTo>
                  <a:lnTo>
                    <a:pt x="41" y="166"/>
                  </a:lnTo>
                  <a:lnTo>
                    <a:pt x="41" y="166"/>
                  </a:lnTo>
                  <a:lnTo>
                    <a:pt x="44" y="162"/>
                  </a:lnTo>
                  <a:lnTo>
                    <a:pt x="44" y="159"/>
                  </a:lnTo>
                  <a:lnTo>
                    <a:pt x="47" y="159"/>
                  </a:lnTo>
                  <a:lnTo>
                    <a:pt x="51" y="155"/>
                  </a:lnTo>
                  <a:lnTo>
                    <a:pt x="54" y="155"/>
                  </a:lnTo>
                  <a:lnTo>
                    <a:pt x="58" y="152"/>
                  </a:lnTo>
                  <a:lnTo>
                    <a:pt x="58" y="152"/>
                  </a:lnTo>
                  <a:lnTo>
                    <a:pt x="61" y="149"/>
                  </a:lnTo>
                  <a:lnTo>
                    <a:pt x="68" y="149"/>
                  </a:lnTo>
                  <a:lnTo>
                    <a:pt x="68" y="149"/>
                  </a:lnTo>
                  <a:lnTo>
                    <a:pt x="71" y="149"/>
                  </a:lnTo>
                  <a:lnTo>
                    <a:pt x="78" y="145"/>
                  </a:lnTo>
                  <a:lnTo>
                    <a:pt x="78" y="145"/>
                  </a:lnTo>
                  <a:lnTo>
                    <a:pt x="81" y="145"/>
                  </a:lnTo>
                  <a:lnTo>
                    <a:pt x="84" y="145"/>
                  </a:lnTo>
                  <a:lnTo>
                    <a:pt x="88" y="149"/>
                  </a:lnTo>
                  <a:lnTo>
                    <a:pt x="91" y="149"/>
                  </a:lnTo>
                  <a:lnTo>
                    <a:pt x="91" y="149"/>
                  </a:lnTo>
                  <a:lnTo>
                    <a:pt x="95" y="149"/>
                  </a:lnTo>
                  <a:lnTo>
                    <a:pt x="98" y="152"/>
                  </a:lnTo>
                  <a:lnTo>
                    <a:pt x="101" y="152"/>
                  </a:lnTo>
                  <a:lnTo>
                    <a:pt x="101" y="152"/>
                  </a:lnTo>
                  <a:lnTo>
                    <a:pt x="105" y="155"/>
                  </a:lnTo>
                  <a:lnTo>
                    <a:pt x="105" y="155"/>
                  </a:lnTo>
                  <a:lnTo>
                    <a:pt x="105" y="159"/>
                  </a:lnTo>
                  <a:lnTo>
                    <a:pt x="105" y="132"/>
                  </a:lnTo>
                  <a:lnTo>
                    <a:pt x="105" y="128"/>
                  </a:lnTo>
                  <a:lnTo>
                    <a:pt x="105" y="111"/>
                  </a:lnTo>
                  <a:lnTo>
                    <a:pt x="105" y="108"/>
                  </a:lnTo>
                  <a:lnTo>
                    <a:pt x="105" y="105"/>
                  </a:lnTo>
                  <a:lnTo>
                    <a:pt x="105" y="84"/>
                  </a:lnTo>
                  <a:lnTo>
                    <a:pt x="105" y="71"/>
                  </a:lnTo>
                  <a:lnTo>
                    <a:pt x="105" y="61"/>
                  </a:lnTo>
                  <a:lnTo>
                    <a:pt x="105" y="57"/>
                  </a:lnTo>
                  <a:lnTo>
                    <a:pt x="105" y="50"/>
                  </a:lnTo>
                  <a:lnTo>
                    <a:pt x="111" y="47"/>
                  </a:lnTo>
                  <a:lnTo>
                    <a:pt x="111" y="37"/>
                  </a:lnTo>
                  <a:lnTo>
                    <a:pt x="101" y="10"/>
                  </a:lnTo>
                  <a:lnTo>
                    <a:pt x="95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0191" y="1623"/>
              <a:ext cx="158" cy="7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3"/>
                </a:cxn>
                <a:cxn ang="0">
                  <a:pos x="3" y="27"/>
                </a:cxn>
                <a:cxn ang="0">
                  <a:pos x="10" y="34"/>
                </a:cxn>
                <a:cxn ang="0">
                  <a:pos x="10" y="37"/>
                </a:cxn>
                <a:cxn ang="0">
                  <a:pos x="17" y="44"/>
                </a:cxn>
                <a:cxn ang="0">
                  <a:pos x="23" y="47"/>
                </a:cxn>
                <a:cxn ang="0">
                  <a:pos x="50" y="61"/>
                </a:cxn>
                <a:cxn ang="0">
                  <a:pos x="67" y="64"/>
                </a:cxn>
                <a:cxn ang="0">
                  <a:pos x="71" y="61"/>
                </a:cxn>
                <a:cxn ang="0">
                  <a:pos x="81" y="71"/>
                </a:cxn>
                <a:cxn ang="0">
                  <a:pos x="84" y="67"/>
                </a:cxn>
                <a:cxn ang="0">
                  <a:pos x="94" y="67"/>
                </a:cxn>
                <a:cxn ang="0">
                  <a:pos x="94" y="67"/>
                </a:cxn>
                <a:cxn ang="0">
                  <a:pos x="101" y="67"/>
                </a:cxn>
                <a:cxn ang="0">
                  <a:pos x="104" y="67"/>
                </a:cxn>
                <a:cxn ang="0">
                  <a:pos x="108" y="64"/>
                </a:cxn>
                <a:cxn ang="0">
                  <a:pos x="118" y="61"/>
                </a:cxn>
                <a:cxn ang="0">
                  <a:pos x="121" y="57"/>
                </a:cxn>
                <a:cxn ang="0">
                  <a:pos x="128" y="57"/>
                </a:cxn>
                <a:cxn ang="0">
                  <a:pos x="151" y="44"/>
                </a:cxn>
                <a:cxn ang="0">
                  <a:pos x="155" y="30"/>
                </a:cxn>
                <a:cxn ang="0">
                  <a:pos x="158" y="23"/>
                </a:cxn>
                <a:cxn ang="0">
                  <a:pos x="155" y="20"/>
                </a:cxn>
                <a:cxn ang="0">
                  <a:pos x="151" y="20"/>
                </a:cxn>
                <a:cxn ang="0">
                  <a:pos x="141" y="20"/>
                </a:cxn>
                <a:cxn ang="0">
                  <a:pos x="128" y="30"/>
                </a:cxn>
                <a:cxn ang="0">
                  <a:pos x="124" y="30"/>
                </a:cxn>
                <a:cxn ang="0">
                  <a:pos x="124" y="34"/>
                </a:cxn>
                <a:cxn ang="0">
                  <a:pos x="108" y="37"/>
                </a:cxn>
                <a:cxn ang="0">
                  <a:pos x="104" y="37"/>
                </a:cxn>
                <a:cxn ang="0">
                  <a:pos x="87" y="34"/>
                </a:cxn>
                <a:cxn ang="0">
                  <a:pos x="91" y="34"/>
                </a:cxn>
                <a:cxn ang="0">
                  <a:pos x="81" y="34"/>
                </a:cxn>
                <a:cxn ang="0">
                  <a:pos x="77" y="37"/>
                </a:cxn>
                <a:cxn ang="0">
                  <a:pos x="71" y="34"/>
                </a:cxn>
                <a:cxn ang="0">
                  <a:pos x="71" y="30"/>
                </a:cxn>
                <a:cxn ang="0">
                  <a:pos x="67" y="34"/>
                </a:cxn>
                <a:cxn ang="0">
                  <a:pos x="54" y="30"/>
                </a:cxn>
                <a:cxn ang="0">
                  <a:pos x="54" y="27"/>
                </a:cxn>
                <a:cxn ang="0">
                  <a:pos x="47" y="27"/>
                </a:cxn>
                <a:cxn ang="0">
                  <a:pos x="40" y="20"/>
                </a:cxn>
                <a:cxn ang="0">
                  <a:pos x="37" y="20"/>
                </a:cxn>
                <a:cxn ang="0">
                  <a:pos x="30" y="13"/>
                </a:cxn>
                <a:cxn ang="0">
                  <a:pos x="23" y="10"/>
                </a:cxn>
                <a:cxn ang="0">
                  <a:pos x="13" y="3"/>
                </a:cxn>
                <a:cxn ang="0">
                  <a:pos x="10" y="3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10"/>
                </a:cxn>
              </a:cxnLst>
              <a:rect l="0" t="0" r="r" b="b"/>
              <a:pathLst>
                <a:path w="158" h="71">
                  <a:moveTo>
                    <a:pt x="0" y="10"/>
                  </a:moveTo>
                  <a:lnTo>
                    <a:pt x="0" y="13"/>
                  </a:lnTo>
                  <a:lnTo>
                    <a:pt x="3" y="27"/>
                  </a:lnTo>
                  <a:lnTo>
                    <a:pt x="10" y="34"/>
                  </a:lnTo>
                  <a:lnTo>
                    <a:pt x="10" y="37"/>
                  </a:lnTo>
                  <a:lnTo>
                    <a:pt x="17" y="44"/>
                  </a:lnTo>
                  <a:lnTo>
                    <a:pt x="23" y="47"/>
                  </a:lnTo>
                  <a:lnTo>
                    <a:pt x="50" y="61"/>
                  </a:lnTo>
                  <a:lnTo>
                    <a:pt x="67" y="64"/>
                  </a:lnTo>
                  <a:lnTo>
                    <a:pt x="71" y="61"/>
                  </a:lnTo>
                  <a:lnTo>
                    <a:pt x="81" y="71"/>
                  </a:lnTo>
                  <a:lnTo>
                    <a:pt x="84" y="67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101" y="67"/>
                  </a:lnTo>
                  <a:lnTo>
                    <a:pt x="104" y="67"/>
                  </a:lnTo>
                  <a:lnTo>
                    <a:pt x="108" y="64"/>
                  </a:lnTo>
                  <a:lnTo>
                    <a:pt x="118" y="61"/>
                  </a:lnTo>
                  <a:lnTo>
                    <a:pt x="121" y="57"/>
                  </a:lnTo>
                  <a:lnTo>
                    <a:pt x="128" y="57"/>
                  </a:lnTo>
                  <a:lnTo>
                    <a:pt x="151" y="44"/>
                  </a:lnTo>
                  <a:lnTo>
                    <a:pt x="155" y="30"/>
                  </a:lnTo>
                  <a:lnTo>
                    <a:pt x="158" y="23"/>
                  </a:lnTo>
                  <a:lnTo>
                    <a:pt x="155" y="20"/>
                  </a:lnTo>
                  <a:lnTo>
                    <a:pt x="151" y="20"/>
                  </a:lnTo>
                  <a:lnTo>
                    <a:pt x="141" y="20"/>
                  </a:lnTo>
                  <a:lnTo>
                    <a:pt x="128" y="30"/>
                  </a:lnTo>
                  <a:lnTo>
                    <a:pt x="124" y="30"/>
                  </a:lnTo>
                  <a:lnTo>
                    <a:pt x="124" y="34"/>
                  </a:lnTo>
                  <a:lnTo>
                    <a:pt x="108" y="37"/>
                  </a:lnTo>
                  <a:lnTo>
                    <a:pt x="104" y="37"/>
                  </a:lnTo>
                  <a:lnTo>
                    <a:pt x="87" y="34"/>
                  </a:lnTo>
                  <a:lnTo>
                    <a:pt x="91" y="34"/>
                  </a:lnTo>
                  <a:lnTo>
                    <a:pt x="81" y="34"/>
                  </a:lnTo>
                  <a:lnTo>
                    <a:pt x="77" y="37"/>
                  </a:lnTo>
                  <a:lnTo>
                    <a:pt x="71" y="34"/>
                  </a:lnTo>
                  <a:lnTo>
                    <a:pt x="71" y="30"/>
                  </a:lnTo>
                  <a:lnTo>
                    <a:pt x="67" y="34"/>
                  </a:lnTo>
                  <a:lnTo>
                    <a:pt x="54" y="30"/>
                  </a:lnTo>
                  <a:lnTo>
                    <a:pt x="54" y="27"/>
                  </a:lnTo>
                  <a:lnTo>
                    <a:pt x="47" y="27"/>
                  </a:lnTo>
                  <a:lnTo>
                    <a:pt x="40" y="20"/>
                  </a:lnTo>
                  <a:lnTo>
                    <a:pt x="37" y="20"/>
                  </a:lnTo>
                  <a:lnTo>
                    <a:pt x="30" y="13"/>
                  </a:lnTo>
                  <a:lnTo>
                    <a:pt x="23" y="1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9958" y="1640"/>
              <a:ext cx="590" cy="189"/>
            </a:xfrm>
            <a:custGeom>
              <a:avLst/>
              <a:gdLst/>
              <a:ahLst/>
              <a:cxnLst>
                <a:cxn ang="0">
                  <a:pos x="57" y="20"/>
                </a:cxn>
                <a:cxn ang="0">
                  <a:pos x="37" y="33"/>
                </a:cxn>
                <a:cxn ang="0">
                  <a:pos x="27" y="37"/>
                </a:cxn>
                <a:cxn ang="0">
                  <a:pos x="0" y="37"/>
                </a:cxn>
                <a:cxn ang="0">
                  <a:pos x="4" y="50"/>
                </a:cxn>
                <a:cxn ang="0">
                  <a:pos x="14" y="50"/>
                </a:cxn>
                <a:cxn ang="0">
                  <a:pos x="20" y="50"/>
                </a:cxn>
                <a:cxn ang="0">
                  <a:pos x="44" y="50"/>
                </a:cxn>
                <a:cxn ang="0">
                  <a:pos x="74" y="64"/>
                </a:cxn>
                <a:cxn ang="0">
                  <a:pos x="88" y="71"/>
                </a:cxn>
                <a:cxn ang="0">
                  <a:pos x="95" y="81"/>
                </a:cxn>
                <a:cxn ang="0">
                  <a:pos x="101" y="88"/>
                </a:cxn>
                <a:cxn ang="0">
                  <a:pos x="152" y="125"/>
                </a:cxn>
                <a:cxn ang="0">
                  <a:pos x="162" y="132"/>
                </a:cxn>
                <a:cxn ang="0">
                  <a:pos x="229" y="166"/>
                </a:cxn>
                <a:cxn ang="0">
                  <a:pos x="250" y="172"/>
                </a:cxn>
                <a:cxn ang="0">
                  <a:pos x="270" y="176"/>
                </a:cxn>
                <a:cxn ang="0">
                  <a:pos x="283" y="179"/>
                </a:cxn>
                <a:cxn ang="0">
                  <a:pos x="304" y="182"/>
                </a:cxn>
                <a:cxn ang="0">
                  <a:pos x="314" y="182"/>
                </a:cxn>
                <a:cxn ang="0">
                  <a:pos x="331" y="189"/>
                </a:cxn>
                <a:cxn ang="0">
                  <a:pos x="341" y="189"/>
                </a:cxn>
                <a:cxn ang="0">
                  <a:pos x="351" y="189"/>
                </a:cxn>
                <a:cxn ang="0">
                  <a:pos x="411" y="176"/>
                </a:cxn>
                <a:cxn ang="0">
                  <a:pos x="425" y="169"/>
                </a:cxn>
                <a:cxn ang="0">
                  <a:pos x="442" y="162"/>
                </a:cxn>
                <a:cxn ang="0">
                  <a:pos x="506" y="128"/>
                </a:cxn>
                <a:cxn ang="0">
                  <a:pos x="550" y="88"/>
                </a:cxn>
                <a:cxn ang="0">
                  <a:pos x="570" y="98"/>
                </a:cxn>
                <a:cxn ang="0">
                  <a:pos x="587" y="101"/>
                </a:cxn>
                <a:cxn ang="0">
                  <a:pos x="590" y="98"/>
                </a:cxn>
                <a:cxn ang="0">
                  <a:pos x="556" y="71"/>
                </a:cxn>
                <a:cxn ang="0">
                  <a:pos x="543" y="54"/>
                </a:cxn>
                <a:cxn ang="0">
                  <a:pos x="526" y="33"/>
                </a:cxn>
                <a:cxn ang="0">
                  <a:pos x="523" y="27"/>
                </a:cxn>
                <a:cxn ang="0">
                  <a:pos x="519" y="33"/>
                </a:cxn>
                <a:cxn ang="0">
                  <a:pos x="529" y="64"/>
                </a:cxn>
                <a:cxn ang="0">
                  <a:pos x="543" y="78"/>
                </a:cxn>
                <a:cxn ang="0">
                  <a:pos x="509" y="105"/>
                </a:cxn>
                <a:cxn ang="0">
                  <a:pos x="489" y="118"/>
                </a:cxn>
                <a:cxn ang="0">
                  <a:pos x="469" y="132"/>
                </a:cxn>
                <a:cxn ang="0">
                  <a:pos x="418" y="159"/>
                </a:cxn>
                <a:cxn ang="0">
                  <a:pos x="331" y="169"/>
                </a:cxn>
                <a:cxn ang="0">
                  <a:pos x="307" y="169"/>
                </a:cxn>
                <a:cxn ang="0">
                  <a:pos x="240" y="152"/>
                </a:cxn>
                <a:cxn ang="0">
                  <a:pos x="196" y="135"/>
                </a:cxn>
                <a:cxn ang="0">
                  <a:pos x="172" y="122"/>
                </a:cxn>
                <a:cxn ang="0">
                  <a:pos x="162" y="111"/>
                </a:cxn>
                <a:cxn ang="0">
                  <a:pos x="148" y="105"/>
                </a:cxn>
                <a:cxn ang="0">
                  <a:pos x="125" y="91"/>
                </a:cxn>
                <a:cxn ang="0">
                  <a:pos x="101" y="67"/>
                </a:cxn>
                <a:cxn ang="0">
                  <a:pos x="88" y="57"/>
                </a:cxn>
                <a:cxn ang="0">
                  <a:pos x="81" y="54"/>
                </a:cxn>
                <a:cxn ang="0">
                  <a:pos x="74" y="47"/>
                </a:cxn>
                <a:cxn ang="0">
                  <a:pos x="78" y="27"/>
                </a:cxn>
                <a:cxn ang="0">
                  <a:pos x="81" y="20"/>
                </a:cxn>
                <a:cxn ang="0">
                  <a:pos x="84" y="13"/>
                </a:cxn>
                <a:cxn ang="0">
                  <a:pos x="84" y="3"/>
                </a:cxn>
                <a:cxn ang="0">
                  <a:pos x="74" y="3"/>
                </a:cxn>
              </a:cxnLst>
              <a:rect l="0" t="0" r="r" b="b"/>
              <a:pathLst>
                <a:path w="590" h="189">
                  <a:moveTo>
                    <a:pt x="71" y="3"/>
                  </a:moveTo>
                  <a:lnTo>
                    <a:pt x="57" y="20"/>
                  </a:lnTo>
                  <a:lnTo>
                    <a:pt x="51" y="27"/>
                  </a:lnTo>
                  <a:lnTo>
                    <a:pt x="37" y="33"/>
                  </a:lnTo>
                  <a:lnTo>
                    <a:pt x="27" y="33"/>
                  </a:lnTo>
                  <a:lnTo>
                    <a:pt x="27" y="37"/>
                  </a:lnTo>
                  <a:lnTo>
                    <a:pt x="14" y="37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4" y="50"/>
                  </a:lnTo>
                  <a:lnTo>
                    <a:pt x="14" y="47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20" y="50"/>
                  </a:lnTo>
                  <a:lnTo>
                    <a:pt x="31" y="54"/>
                  </a:lnTo>
                  <a:lnTo>
                    <a:pt x="44" y="50"/>
                  </a:lnTo>
                  <a:lnTo>
                    <a:pt x="61" y="47"/>
                  </a:lnTo>
                  <a:lnTo>
                    <a:pt x="74" y="64"/>
                  </a:lnTo>
                  <a:lnTo>
                    <a:pt x="74" y="64"/>
                  </a:lnTo>
                  <a:lnTo>
                    <a:pt x="88" y="71"/>
                  </a:lnTo>
                  <a:lnTo>
                    <a:pt x="95" y="78"/>
                  </a:lnTo>
                  <a:lnTo>
                    <a:pt x="95" y="81"/>
                  </a:lnTo>
                  <a:lnTo>
                    <a:pt x="101" y="84"/>
                  </a:lnTo>
                  <a:lnTo>
                    <a:pt x="101" y="88"/>
                  </a:lnTo>
                  <a:lnTo>
                    <a:pt x="128" y="105"/>
                  </a:lnTo>
                  <a:lnTo>
                    <a:pt x="152" y="125"/>
                  </a:lnTo>
                  <a:lnTo>
                    <a:pt x="152" y="128"/>
                  </a:lnTo>
                  <a:lnTo>
                    <a:pt x="162" y="132"/>
                  </a:lnTo>
                  <a:lnTo>
                    <a:pt x="189" y="145"/>
                  </a:lnTo>
                  <a:lnTo>
                    <a:pt x="229" y="166"/>
                  </a:lnTo>
                  <a:lnTo>
                    <a:pt x="246" y="169"/>
                  </a:lnTo>
                  <a:lnTo>
                    <a:pt x="250" y="172"/>
                  </a:lnTo>
                  <a:lnTo>
                    <a:pt x="263" y="176"/>
                  </a:lnTo>
                  <a:lnTo>
                    <a:pt x="270" y="176"/>
                  </a:lnTo>
                  <a:lnTo>
                    <a:pt x="270" y="172"/>
                  </a:lnTo>
                  <a:lnTo>
                    <a:pt x="283" y="179"/>
                  </a:lnTo>
                  <a:lnTo>
                    <a:pt x="297" y="182"/>
                  </a:lnTo>
                  <a:lnTo>
                    <a:pt x="304" y="182"/>
                  </a:lnTo>
                  <a:lnTo>
                    <a:pt x="304" y="186"/>
                  </a:lnTo>
                  <a:lnTo>
                    <a:pt x="314" y="182"/>
                  </a:lnTo>
                  <a:lnTo>
                    <a:pt x="320" y="189"/>
                  </a:lnTo>
                  <a:lnTo>
                    <a:pt x="331" y="189"/>
                  </a:lnTo>
                  <a:lnTo>
                    <a:pt x="337" y="182"/>
                  </a:lnTo>
                  <a:lnTo>
                    <a:pt x="341" y="189"/>
                  </a:lnTo>
                  <a:lnTo>
                    <a:pt x="347" y="186"/>
                  </a:lnTo>
                  <a:lnTo>
                    <a:pt x="351" y="189"/>
                  </a:lnTo>
                  <a:lnTo>
                    <a:pt x="398" y="179"/>
                  </a:lnTo>
                  <a:lnTo>
                    <a:pt x="411" y="176"/>
                  </a:lnTo>
                  <a:lnTo>
                    <a:pt x="425" y="169"/>
                  </a:lnTo>
                  <a:lnTo>
                    <a:pt x="425" y="169"/>
                  </a:lnTo>
                  <a:lnTo>
                    <a:pt x="428" y="166"/>
                  </a:lnTo>
                  <a:lnTo>
                    <a:pt x="442" y="162"/>
                  </a:lnTo>
                  <a:lnTo>
                    <a:pt x="462" y="152"/>
                  </a:lnTo>
                  <a:lnTo>
                    <a:pt x="506" y="128"/>
                  </a:lnTo>
                  <a:lnTo>
                    <a:pt x="546" y="91"/>
                  </a:lnTo>
                  <a:lnTo>
                    <a:pt x="550" y="88"/>
                  </a:lnTo>
                  <a:lnTo>
                    <a:pt x="553" y="88"/>
                  </a:lnTo>
                  <a:lnTo>
                    <a:pt x="570" y="98"/>
                  </a:lnTo>
                  <a:lnTo>
                    <a:pt x="577" y="105"/>
                  </a:lnTo>
                  <a:lnTo>
                    <a:pt x="587" y="101"/>
                  </a:lnTo>
                  <a:lnTo>
                    <a:pt x="587" y="101"/>
                  </a:lnTo>
                  <a:lnTo>
                    <a:pt x="590" y="98"/>
                  </a:lnTo>
                  <a:lnTo>
                    <a:pt x="587" y="84"/>
                  </a:lnTo>
                  <a:lnTo>
                    <a:pt x="556" y="71"/>
                  </a:lnTo>
                  <a:lnTo>
                    <a:pt x="556" y="67"/>
                  </a:lnTo>
                  <a:lnTo>
                    <a:pt x="543" y="54"/>
                  </a:lnTo>
                  <a:lnTo>
                    <a:pt x="533" y="33"/>
                  </a:lnTo>
                  <a:lnTo>
                    <a:pt x="526" y="33"/>
                  </a:lnTo>
                  <a:lnTo>
                    <a:pt x="523" y="30"/>
                  </a:lnTo>
                  <a:lnTo>
                    <a:pt x="523" y="27"/>
                  </a:lnTo>
                  <a:lnTo>
                    <a:pt x="519" y="27"/>
                  </a:lnTo>
                  <a:lnTo>
                    <a:pt x="519" y="33"/>
                  </a:lnTo>
                  <a:lnTo>
                    <a:pt x="523" y="50"/>
                  </a:lnTo>
                  <a:lnTo>
                    <a:pt x="529" y="64"/>
                  </a:lnTo>
                  <a:lnTo>
                    <a:pt x="529" y="67"/>
                  </a:lnTo>
                  <a:lnTo>
                    <a:pt x="543" y="78"/>
                  </a:lnTo>
                  <a:lnTo>
                    <a:pt x="516" y="101"/>
                  </a:lnTo>
                  <a:lnTo>
                    <a:pt x="509" y="105"/>
                  </a:lnTo>
                  <a:lnTo>
                    <a:pt x="499" y="115"/>
                  </a:lnTo>
                  <a:lnTo>
                    <a:pt x="489" y="118"/>
                  </a:lnTo>
                  <a:lnTo>
                    <a:pt x="475" y="128"/>
                  </a:lnTo>
                  <a:lnTo>
                    <a:pt x="469" y="132"/>
                  </a:lnTo>
                  <a:lnTo>
                    <a:pt x="469" y="132"/>
                  </a:lnTo>
                  <a:lnTo>
                    <a:pt x="418" y="159"/>
                  </a:lnTo>
                  <a:lnTo>
                    <a:pt x="361" y="169"/>
                  </a:lnTo>
                  <a:lnTo>
                    <a:pt x="331" y="169"/>
                  </a:lnTo>
                  <a:lnTo>
                    <a:pt x="324" y="169"/>
                  </a:lnTo>
                  <a:lnTo>
                    <a:pt x="307" y="169"/>
                  </a:lnTo>
                  <a:lnTo>
                    <a:pt x="277" y="162"/>
                  </a:lnTo>
                  <a:lnTo>
                    <a:pt x="240" y="152"/>
                  </a:lnTo>
                  <a:lnTo>
                    <a:pt x="209" y="138"/>
                  </a:lnTo>
                  <a:lnTo>
                    <a:pt x="196" y="135"/>
                  </a:lnTo>
                  <a:lnTo>
                    <a:pt x="175" y="122"/>
                  </a:lnTo>
                  <a:lnTo>
                    <a:pt x="172" y="122"/>
                  </a:lnTo>
                  <a:lnTo>
                    <a:pt x="172" y="118"/>
                  </a:lnTo>
                  <a:lnTo>
                    <a:pt x="162" y="111"/>
                  </a:lnTo>
                  <a:lnTo>
                    <a:pt x="152" y="111"/>
                  </a:lnTo>
                  <a:lnTo>
                    <a:pt x="148" y="105"/>
                  </a:lnTo>
                  <a:lnTo>
                    <a:pt x="132" y="91"/>
                  </a:lnTo>
                  <a:lnTo>
                    <a:pt x="125" y="91"/>
                  </a:lnTo>
                  <a:lnTo>
                    <a:pt x="128" y="88"/>
                  </a:lnTo>
                  <a:lnTo>
                    <a:pt x="101" y="67"/>
                  </a:lnTo>
                  <a:lnTo>
                    <a:pt x="101" y="67"/>
                  </a:lnTo>
                  <a:lnTo>
                    <a:pt x="88" y="57"/>
                  </a:lnTo>
                  <a:lnTo>
                    <a:pt x="88" y="54"/>
                  </a:lnTo>
                  <a:lnTo>
                    <a:pt x="81" y="54"/>
                  </a:lnTo>
                  <a:lnTo>
                    <a:pt x="78" y="47"/>
                  </a:lnTo>
                  <a:lnTo>
                    <a:pt x="74" y="47"/>
                  </a:lnTo>
                  <a:lnTo>
                    <a:pt x="71" y="40"/>
                  </a:lnTo>
                  <a:lnTo>
                    <a:pt x="78" y="27"/>
                  </a:lnTo>
                  <a:lnTo>
                    <a:pt x="84" y="20"/>
                  </a:lnTo>
                  <a:lnTo>
                    <a:pt x="81" y="20"/>
                  </a:lnTo>
                  <a:lnTo>
                    <a:pt x="81" y="13"/>
                  </a:lnTo>
                  <a:lnTo>
                    <a:pt x="84" y="13"/>
                  </a:lnTo>
                  <a:lnTo>
                    <a:pt x="88" y="13"/>
                  </a:lnTo>
                  <a:lnTo>
                    <a:pt x="84" y="3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71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0201" y="1802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0245" y="1877"/>
              <a:ext cx="74" cy="37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6" y="27"/>
                </a:cxn>
                <a:cxn ang="0">
                  <a:pos x="20" y="34"/>
                </a:cxn>
                <a:cxn ang="0">
                  <a:pos x="27" y="34"/>
                </a:cxn>
                <a:cxn ang="0">
                  <a:pos x="33" y="37"/>
                </a:cxn>
                <a:cxn ang="0">
                  <a:pos x="64" y="34"/>
                </a:cxn>
                <a:cxn ang="0">
                  <a:pos x="64" y="30"/>
                </a:cxn>
                <a:cxn ang="0">
                  <a:pos x="74" y="30"/>
                </a:cxn>
                <a:cxn ang="0">
                  <a:pos x="74" y="17"/>
                </a:cxn>
                <a:cxn ang="0">
                  <a:pos x="74" y="13"/>
                </a:cxn>
                <a:cxn ang="0">
                  <a:pos x="70" y="10"/>
                </a:cxn>
                <a:cxn ang="0">
                  <a:pos x="67" y="3"/>
                </a:cxn>
                <a:cxn ang="0">
                  <a:pos x="47" y="10"/>
                </a:cxn>
                <a:cxn ang="0">
                  <a:pos x="17" y="6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74" h="37">
                  <a:moveTo>
                    <a:pt x="0" y="6"/>
                  </a:move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6" y="27"/>
                  </a:lnTo>
                  <a:lnTo>
                    <a:pt x="20" y="34"/>
                  </a:lnTo>
                  <a:lnTo>
                    <a:pt x="27" y="34"/>
                  </a:lnTo>
                  <a:lnTo>
                    <a:pt x="33" y="37"/>
                  </a:lnTo>
                  <a:lnTo>
                    <a:pt x="64" y="34"/>
                  </a:lnTo>
                  <a:lnTo>
                    <a:pt x="64" y="30"/>
                  </a:lnTo>
                  <a:lnTo>
                    <a:pt x="74" y="30"/>
                  </a:lnTo>
                  <a:lnTo>
                    <a:pt x="74" y="17"/>
                  </a:lnTo>
                  <a:lnTo>
                    <a:pt x="74" y="13"/>
                  </a:lnTo>
                  <a:lnTo>
                    <a:pt x="70" y="10"/>
                  </a:lnTo>
                  <a:lnTo>
                    <a:pt x="67" y="3"/>
                  </a:lnTo>
                  <a:lnTo>
                    <a:pt x="47" y="10"/>
                  </a:lnTo>
                  <a:lnTo>
                    <a:pt x="17" y="6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10255" y="1287"/>
              <a:ext cx="121" cy="278"/>
            </a:xfrm>
            <a:custGeom>
              <a:avLst/>
              <a:gdLst/>
              <a:ahLst/>
              <a:cxnLst>
                <a:cxn ang="0">
                  <a:pos x="10" y="268"/>
                </a:cxn>
                <a:cxn ang="0">
                  <a:pos x="13" y="241"/>
                </a:cxn>
                <a:cxn ang="0">
                  <a:pos x="10" y="214"/>
                </a:cxn>
                <a:cxn ang="0">
                  <a:pos x="10" y="204"/>
                </a:cxn>
                <a:cxn ang="0">
                  <a:pos x="23" y="214"/>
                </a:cxn>
                <a:cxn ang="0">
                  <a:pos x="40" y="221"/>
                </a:cxn>
                <a:cxn ang="0">
                  <a:pos x="54" y="224"/>
                </a:cxn>
                <a:cxn ang="0">
                  <a:pos x="64" y="221"/>
                </a:cxn>
                <a:cxn ang="0">
                  <a:pos x="71" y="214"/>
                </a:cxn>
                <a:cxn ang="0">
                  <a:pos x="74" y="204"/>
                </a:cxn>
                <a:cxn ang="0">
                  <a:pos x="77" y="193"/>
                </a:cxn>
                <a:cxn ang="0">
                  <a:pos x="77" y="183"/>
                </a:cxn>
                <a:cxn ang="0">
                  <a:pos x="77" y="177"/>
                </a:cxn>
                <a:cxn ang="0">
                  <a:pos x="77" y="170"/>
                </a:cxn>
                <a:cxn ang="0">
                  <a:pos x="74" y="160"/>
                </a:cxn>
                <a:cxn ang="0">
                  <a:pos x="74" y="156"/>
                </a:cxn>
                <a:cxn ang="0">
                  <a:pos x="71" y="149"/>
                </a:cxn>
                <a:cxn ang="0">
                  <a:pos x="67" y="146"/>
                </a:cxn>
                <a:cxn ang="0">
                  <a:pos x="60" y="143"/>
                </a:cxn>
                <a:cxn ang="0">
                  <a:pos x="50" y="139"/>
                </a:cxn>
                <a:cxn ang="0">
                  <a:pos x="47" y="139"/>
                </a:cxn>
                <a:cxn ang="0">
                  <a:pos x="40" y="139"/>
                </a:cxn>
                <a:cxn ang="0">
                  <a:pos x="34" y="139"/>
                </a:cxn>
                <a:cxn ang="0">
                  <a:pos x="30" y="143"/>
                </a:cxn>
                <a:cxn ang="0">
                  <a:pos x="23" y="146"/>
                </a:cxn>
                <a:cxn ang="0">
                  <a:pos x="20" y="149"/>
                </a:cxn>
                <a:cxn ang="0">
                  <a:pos x="13" y="156"/>
                </a:cxn>
                <a:cxn ang="0">
                  <a:pos x="7" y="166"/>
                </a:cxn>
                <a:cxn ang="0">
                  <a:pos x="0" y="153"/>
                </a:cxn>
                <a:cxn ang="0">
                  <a:pos x="3" y="129"/>
                </a:cxn>
                <a:cxn ang="0">
                  <a:pos x="3" y="17"/>
                </a:cxn>
                <a:cxn ang="0">
                  <a:pos x="7" y="4"/>
                </a:cxn>
                <a:cxn ang="0">
                  <a:pos x="20" y="4"/>
                </a:cxn>
                <a:cxn ang="0">
                  <a:pos x="37" y="17"/>
                </a:cxn>
                <a:cxn ang="0">
                  <a:pos x="57" y="51"/>
                </a:cxn>
                <a:cxn ang="0">
                  <a:pos x="101" y="105"/>
                </a:cxn>
                <a:cxn ang="0">
                  <a:pos x="121" y="160"/>
                </a:cxn>
                <a:cxn ang="0">
                  <a:pos x="114" y="187"/>
                </a:cxn>
                <a:cxn ang="0">
                  <a:pos x="30" y="278"/>
                </a:cxn>
              </a:cxnLst>
              <a:rect l="0" t="0" r="r" b="b"/>
              <a:pathLst>
                <a:path w="121" h="278">
                  <a:moveTo>
                    <a:pt x="30" y="278"/>
                  </a:moveTo>
                  <a:lnTo>
                    <a:pt x="10" y="268"/>
                  </a:lnTo>
                  <a:lnTo>
                    <a:pt x="13" y="251"/>
                  </a:lnTo>
                  <a:lnTo>
                    <a:pt x="13" y="241"/>
                  </a:lnTo>
                  <a:lnTo>
                    <a:pt x="13" y="231"/>
                  </a:lnTo>
                  <a:lnTo>
                    <a:pt x="10" y="214"/>
                  </a:lnTo>
                  <a:lnTo>
                    <a:pt x="10" y="207"/>
                  </a:lnTo>
                  <a:lnTo>
                    <a:pt x="10" y="204"/>
                  </a:lnTo>
                  <a:lnTo>
                    <a:pt x="13" y="207"/>
                  </a:lnTo>
                  <a:lnTo>
                    <a:pt x="23" y="214"/>
                  </a:lnTo>
                  <a:lnTo>
                    <a:pt x="34" y="217"/>
                  </a:lnTo>
                  <a:lnTo>
                    <a:pt x="40" y="221"/>
                  </a:lnTo>
                  <a:lnTo>
                    <a:pt x="47" y="224"/>
                  </a:lnTo>
                  <a:lnTo>
                    <a:pt x="54" y="224"/>
                  </a:lnTo>
                  <a:lnTo>
                    <a:pt x="57" y="221"/>
                  </a:lnTo>
                  <a:lnTo>
                    <a:pt x="64" y="221"/>
                  </a:lnTo>
                  <a:lnTo>
                    <a:pt x="67" y="214"/>
                  </a:lnTo>
                  <a:lnTo>
                    <a:pt x="71" y="214"/>
                  </a:lnTo>
                  <a:lnTo>
                    <a:pt x="71" y="207"/>
                  </a:lnTo>
                  <a:lnTo>
                    <a:pt x="74" y="204"/>
                  </a:lnTo>
                  <a:lnTo>
                    <a:pt x="74" y="200"/>
                  </a:lnTo>
                  <a:lnTo>
                    <a:pt x="77" y="193"/>
                  </a:lnTo>
                  <a:lnTo>
                    <a:pt x="77" y="190"/>
                  </a:lnTo>
                  <a:lnTo>
                    <a:pt x="77" y="183"/>
                  </a:lnTo>
                  <a:lnTo>
                    <a:pt x="77" y="180"/>
                  </a:lnTo>
                  <a:lnTo>
                    <a:pt x="77" y="177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6"/>
                  </a:lnTo>
                  <a:lnTo>
                    <a:pt x="74" y="160"/>
                  </a:lnTo>
                  <a:lnTo>
                    <a:pt x="74" y="160"/>
                  </a:lnTo>
                  <a:lnTo>
                    <a:pt x="74" y="156"/>
                  </a:lnTo>
                  <a:lnTo>
                    <a:pt x="71" y="153"/>
                  </a:lnTo>
                  <a:lnTo>
                    <a:pt x="71" y="149"/>
                  </a:lnTo>
                  <a:lnTo>
                    <a:pt x="67" y="146"/>
                  </a:lnTo>
                  <a:lnTo>
                    <a:pt x="67" y="146"/>
                  </a:lnTo>
                  <a:lnTo>
                    <a:pt x="64" y="143"/>
                  </a:lnTo>
                  <a:lnTo>
                    <a:pt x="60" y="143"/>
                  </a:lnTo>
                  <a:lnTo>
                    <a:pt x="57" y="139"/>
                  </a:lnTo>
                  <a:lnTo>
                    <a:pt x="50" y="139"/>
                  </a:lnTo>
                  <a:lnTo>
                    <a:pt x="50" y="139"/>
                  </a:lnTo>
                  <a:lnTo>
                    <a:pt x="47" y="139"/>
                  </a:lnTo>
                  <a:lnTo>
                    <a:pt x="44" y="139"/>
                  </a:lnTo>
                  <a:lnTo>
                    <a:pt x="40" y="139"/>
                  </a:lnTo>
                  <a:lnTo>
                    <a:pt x="37" y="139"/>
                  </a:lnTo>
                  <a:lnTo>
                    <a:pt x="34" y="139"/>
                  </a:lnTo>
                  <a:lnTo>
                    <a:pt x="34" y="143"/>
                  </a:lnTo>
                  <a:lnTo>
                    <a:pt x="30" y="143"/>
                  </a:lnTo>
                  <a:lnTo>
                    <a:pt x="27" y="146"/>
                  </a:lnTo>
                  <a:lnTo>
                    <a:pt x="23" y="146"/>
                  </a:lnTo>
                  <a:lnTo>
                    <a:pt x="20" y="149"/>
                  </a:lnTo>
                  <a:lnTo>
                    <a:pt x="20" y="149"/>
                  </a:lnTo>
                  <a:lnTo>
                    <a:pt x="17" y="153"/>
                  </a:lnTo>
                  <a:lnTo>
                    <a:pt x="13" y="156"/>
                  </a:lnTo>
                  <a:lnTo>
                    <a:pt x="10" y="160"/>
                  </a:lnTo>
                  <a:lnTo>
                    <a:pt x="7" y="166"/>
                  </a:lnTo>
                  <a:lnTo>
                    <a:pt x="3" y="153"/>
                  </a:lnTo>
                  <a:lnTo>
                    <a:pt x="0" y="153"/>
                  </a:lnTo>
                  <a:lnTo>
                    <a:pt x="3" y="149"/>
                  </a:lnTo>
                  <a:lnTo>
                    <a:pt x="3" y="129"/>
                  </a:lnTo>
                  <a:lnTo>
                    <a:pt x="0" y="51"/>
                  </a:lnTo>
                  <a:lnTo>
                    <a:pt x="3" y="17"/>
                  </a:lnTo>
                  <a:lnTo>
                    <a:pt x="7" y="4"/>
                  </a:lnTo>
                  <a:lnTo>
                    <a:pt x="7" y="4"/>
                  </a:lnTo>
                  <a:lnTo>
                    <a:pt x="10" y="0"/>
                  </a:lnTo>
                  <a:lnTo>
                    <a:pt x="20" y="4"/>
                  </a:lnTo>
                  <a:lnTo>
                    <a:pt x="34" y="11"/>
                  </a:lnTo>
                  <a:lnTo>
                    <a:pt x="37" y="17"/>
                  </a:lnTo>
                  <a:lnTo>
                    <a:pt x="57" y="48"/>
                  </a:lnTo>
                  <a:lnTo>
                    <a:pt x="57" y="51"/>
                  </a:lnTo>
                  <a:lnTo>
                    <a:pt x="60" y="51"/>
                  </a:lnTo>
                  <a:lnTo>
                    <a:pt x="101" y="105"/>
                  </a:lnTo>
                  <a:lnTo>
                    <a:pt x="114" y="143"/>
                  </a:lnTo>
                  <a:lnTo>
                    <a:pt x="121" y="160"/>
                  </a:lnTo>
                  <a:lnTo>
                    <a:pt x="118" y="173"/>
                  </a:lnTo>
                  <a:lnTo>
                    <a:pt x="114" y="187"/>
                  </a:lnTo>
                  <a:lnTo>
                    <a:pt x="84" y="227"/>
                  </a:lnTo>
                  <a:lnTo>
                    <a:pt x="30" y="27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22" name="Group 20"/>
          <p:cNvGrpSpPr>
            <a:grpSpLocks/>
          </p:cNvGrpSpPr>
          <p:nvPr/>
        </p:nvGrpSpPr>
        <p:grpSpPr bwMode="auto">
          <a:xfrm flipH="1">
            <a:off x="539552" y="476672"/>
            <a:ext cx="1224136" cy="1296144"/>
            <a:chOff x="6083" y="1311"/>
            <a:chExt cx="3772" cy="4205"/>
          </a:xfrm>
        </p:grpSpPr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6083" y="1311"/>
              <a:ext cx="3772" cy="4205"/>
            </a:xfrm>
            <a:custGeom>
              <a:avLst/>
              <a:gdLst/>
              <a:ahLst/>
              <a:cxnLst>
                <a:cxn ang="0">
                  <a:pos x="158" y="3606"/>
                </a:cxn>
                <a:cxn ang="0">
                  <a:pos x="421" y="3826"/>
                </a:cxn>
                <a:cxn ang="0">
                  <a:pos x="721" y="3999"/>
                </a:cxn>
                <a:cxn ang="0">
                  <a:pos x="1048" y="4121"/>
                </a:cxn>
                <a:cxn ang="0">
                  <a:pos x="1399" y="4192"/>
                </a:cxn>
                <a:cxn ang="0">
                  <a:pos x="1753" y="4202"/>
                </a:cxn>
                <a:cxn ang="0">
                  <a:pos x="2070" y="4161"/>
                </a:cxn>
                <a:cxn ang="0">
                  <a:pos x="2373" y="4077"/>
                </a:cxn>
                <a:cxn ang="0">
                  <a:pos x="2656" y="3951"/>
                </a:cxn>
                <a:cxn ang="0">
                  <a:pos x="2916" y="3789"/>
                </a:cxn>
                <a:cxn ang="0">
                  <a:pos x="3148" y="3589"/>
                </a:cxn>
                <a:cxn ang="0">
                  <a:pos x="3347" y="3362"/>
                </a:cxn>
                <a:cxn ang="0">
                  <a:pos x="3513" y="3105"/>
                </a:cxn>
                <a:cxn ang="0">
                  <a:pos x="3641" y="2827"/>
                </a:cxn>
                <a:cxn ang="0">
                  <a:pos x="3728" y="2526"/>
                </a:cxn>
                <a:cxn ang="0">
                  <a:pos x="3769" y="2211"/>
                </a:cxn>
                <a:cxn ang="0">
                  <a:pos x="3759" y="1889"/>
                </a:cxn>
                <a:cxn ang="0">
                  <a:pos x="3705" y="1578"/>
                </a:cxn>
                <a:cxn ang="0">
                  <a:pos x="3604" y="1283"/>
                </a:cxn>
                <a:cxn ang="0">
                  <a:pos x="3462" y="1012"/>
                </a:cxn>
                <a:cxn ang="0">
                  <a:pos x="3283" y="765"/>
                </a:cxn>
                <a:cxn ang="0">
                  <a:pos x="3074" y="545"/>
                </a:cxn>
                <a:cxn ang="0">
                  <a:pos x="2832" y="359"/>
                </a:cxn>
                <a:cxn ang="0">
                  <a:pos x="2565" y="206"/>
                </a:cxn>
                <a:cxn ang="0">
                  <a:pos x="2275" y="95"/>
                </a:cxn>
                <a:cxn ang="0">
                  <a:pos x="1965" y="23"/>
                </a:cxn>
                <a:cxn ang="0">
                  <a:pos x="1645" y="0"/>
                </a:cxn>
                <a:cxn ang="0">
                  <a:pos x="1338" y="20"/>
                </a:cxn>
                <a:cxn ang="0">
                  <a:pos x="1045" y="84"/>
                </a:cxn>
                <a:cxn ang="0">
                  <a:pos x="947" y="145"/>
                </a:cxn>
                <a:cxn ang="0">
                  <a:pos x="1183" y="186"/>
                </a:cxn>
                <a:cxn ang="0">
                  <a:pos x="1392" y="271"/>
                </a:cxn>
                <a:cxn ang="0">
                  <a:pos x="1574" y="396"/>
                </a:cxn>
                <a:cxn ang="0">
                  <a:pos x="1854" y="718"/>
                </a:cxn>
                <a:cxn ang="0">
                  <a:pos x="2019" y="1080"/>
                </a:cxn>
                <a:cxn ang="0">
                  <a:pos x="2076" y="1402"/>
                </a:cxn>
                <a:cxn ang="0">
                  <a:pos x="2063" y="1523"/>
                </a:cxn>
                <a:cxn ang="0">
                  <a:pos x="2002" y="1662"/>
                </a:cxn>
                <a:cxn ang="0">
                  <a:pos x="1797" y="2035"/>
                </a:cxn>
                <a:cxn ang="0">
                  <a:pos x="1736" y="2197"/>
                </a:cxn>
                <a:cxn ang="0">
                  <a:pos x="1753" y="2302"/>
                </a:cxn>
                <a:cxn ang="0">
                  <a:pos x="1803" y="2323"/>
                </a:cxn>
                <a:cxn ang="0">
                  <a:pos x="1894" y="2333"/>
                </a:cxn>
                <a:cxn ang="0">
                  <a:pos x="2023" y="2343"/>
                </a:cxn>
                <a:cxn ang="0">
                  <a:pos x="2114" y="2377"/>
                </a:cxn>
                <a:cxn ang="0">
                  <a:pos x="2093" y="2549"/>
                </a:cxn>
                <a:cxn ang="0">
                  <a:pos x="2002" y="2627"/>
                </a:cxn>
                <a:cxn ang="0">
                  <a:pos x="1921" y="2627"/>
                </a:cxn>
                <a:cxn ang="0">
                  <a:pos x="1871" y="2651"/>
                </a:cxn>
                <a:cxn ang="0">
                  <a:pos x="1857" y="2726"/>
                </a:cxn>
                <a:cxn ang="0">
                  <a:pos x="1905" y="2834"/>
                </a:cxn>
                <a:cxn ang="0">
                  <a:pos x="1894" y="2841"/>
                </a:cxn>
                <a:cxn ang="0">
                  <a:pos x="1810" y="2841"/>
                </a:cxn>
                <a:cxn ang="0">
                  <a:pos x="1760" y="2868"/>
                </a:cxn>
                <a:cxn ang="0">
                  <a:pos x="1746" y="2952"/>
                </a:cxn>
                <a:cxn ang="0">
                  <a:pos x="1773" y="3061"/>
                </a:cxn>
                <a:cxn ang="0">
                  <a:pos x="1699" y="3142"/>
                </a:cxn>
                <a:cxn ang="0">
                  <a:pos x="1581" y="3223"/>
                </a:cxn>
                <a:cxn ang="0">
                  <a:pos x="1311" y="3352"/>
                </a:cxn>
                <a:cxn ang="0">
                  <a:pos x="917" y="3467"/>
                </a:cxn>
                <a:cxn ang="0">
                  <a:pos x="495" y="3518"/>
                </a:cxn>
                <a:cxn ang="0">
                  <a:pos x="111" y="3477"/>
                </a:cxn>
              </a:cxnLst>
              <a:rect l="0" t="0" r="r" b="b"/>
              <a:pathLst>
                <a:path w="3772" h="4205">
                  <a:moveTo>
                    <a:pt x="0" y="3440"/>
                  </a:moveTo>
                  <a:lnTo>
                    <a:pt x="77" y="3525"/>
                  </a:lnTo>
                  <a:lnTo>
                    <a:pt x="158" y="3606"/>
                  </a:lnTo>
                  <a:lnTo>
                    <a:pt x="243" y="3684"/>
                  </a:lnTo>
                  <a:lnTo>
                    <a:pt x="330" y="3755"/>
                  </a:lnTo>
                  <a:lnTo>
                    <a:pt x="421" y="3826"/>
                  </a:lnTo>
                  <a:lnTo>
                    <a:pt x="519" y="3887"/>
                  </a:lnTo>
                  <a:lnTo>
                    <a:pt x="617" y="3945"/>
                  </a:lnTo>
                  <a:lnTo>
                    <a:pt x="721" y="3999"/>
                  </a:lnTo>
                  <a:lnTo>
                    <a:pt x="826" y="4046"/>
                  </a:lnTo>
                  <a:lnTo>
                    <a:pt x="937" y="4087"/>
                  </a:lnTo>
                  <a:lnTo>
                    <a:pt x="1048" y="4121"/>
                  </a:lnTo>
                  <a:lnTo>
                    <a:pt x="1163" y="4151"/>
                  </a:lnTo>
                  <a:lnTo>
                    <a:pt x="1281" y="4175"/>
                  </a:lnTo>
                  <a:lnTo>
                    <a:pt x="1399" y="4192"/>
                  </a:lnTo>
                  <a:lnTo>
                    <a:pt x="1520" y="4202"/>
                  </a:lnTo>
                  <a:lnTo>
                    <a:pt x="1645" y="4205"/>
                  </a:lnTo>
                  <a:lnTo>
                    <a:pt x="1753" y="4202"/>
                  </a:lnTo>
                  <a:lnTo>
                    <a:pt x="1861" y="4195"/>
                  </a:lnTo>
                  <a:lnTo>
                    <a:pt x="1965" y="4182"/>
                  </a:lnTo>
                  <a:lnTo>
                    <a:pt x="2070" y="4161"/>
                  </a:lnTo>
                  <a:lnTo>
                    <a:pt x="2174" y="4138"/>
                  </a:lnTo>
                  <a:lnTo>
                    <a:pt x="2275" y="4110"/>
                  </a:lnTo>
                  <a:lnTo>
                    <a:pt x="2373" y="4077"/>
                  </a:lnTo>
                  <a:lnTo>
                    <a:pt x="2471" y="4039"/>
                  </a:lnTo>
                  <a:lnTo>
                    <a:pt x="2565" y="3999"/>
                  </a:lnTo>
                  <a:lnTo>
                    <a:pt x="2656" y="3951"/>
                  </a:lnTo>
                  <a:lnTo>
                    <a:pt x="2744" y="3901"/>
                  </a:lnTo>
                  <a:lnTo>
                    <a:pt x="2832" y="3846"/>
                  </a:lnTo>
                  <a:lnTo>
                    <a:pt x="2916" y="3789"/>
                  </a:lnTo>
                  <a:lnTo>
                    <a:pt x="2997" y="3724"/>
                  </a:lnTo>
                  <a:lnTo>
                    <a:pt x="3074" y="3660"/>
                  </a:lnTo>
                  <a:lnTo>
                    <a:pt x="3148" y="3589"/>
                  </a:lnTo>
                  <a:lnTo>
                    <a:pt x="3216" y="3518"/>
                  </a:lnTo>
                  <a:lnTo>
                    <a:pt x="3283" y="3440"/>
                  </a:lnTo>
                  <a:lnTo>
                    <a:pt x="3347" y="3362"/>
                  </a:lnTo>
                  <a:lnTo>
                    <a:pt x="3408" y="3277"/>
                  </a:lnTo>
                  <a:lnTo>
                    <a:pt x="3462" y="3193"/>
                  </a:lnTo>
                  <a:lnTo>
                    <a:pt x="3513" y="3105"/>
                  </a:lnTo>
                  <a:lnTo>
                    <a:pt x="3560" y="3013"/>
                  </a:lnTo>
                  <a:lnTo>
                    <a:pt x="3604" y="2922"/>
                  </a:lnTo>
                  <a:lnTo>
                    <a:pt x="3641" y="2827"/>
                  </a:lnTo>
                  <a:lnTo>
                    <a:pt x="3674" y="2729"/>
                  </a:lnTo>
                  <a:lnTo>
                    <a:pt x="3705" y="2627"/>
                  </a:lnTo>
                  <a:lnTo>
                    <a:pt x="3728" y="2526"/>
                  </a:lnTo>
                  <a:lnTo>
                    <a:pt x="3745" y="2424"/>
                  </a:lnTo>
                  <a:lnTo>
                    <a:pt x="3759" y="2316"/>
                  </a:lnTo>
                  <a:lnTo>
                    <a:pt x="3769" y="2211"/>
                  </a:lnTo>
                  <a:lnTo>
                    <a:pt x="3772" y="2103"/>
                  </a:lnTo>
                  <a:lnTo>
                    <a:pt x="3769" y="1994"/>
                  </a:lnTo>
                  <a:lnTo>
                    <a:pt x="3759" y="1889"/>
                  </a:lnTo>
                  <a:lnTo>
                    <a:pt x="3745" y="1784"/>
                  </a:lnTo>
                  <a:lnTo>
                    <a:pt x="3728" y="1679"/>
                  </a:lnTo>
                  <a:lnTo>
                    <a:pt x="3705" y="1578"/>
                  </a:lnTo>
                  <a:lnTo>
                    <a:pt x="3674" y="1479"/>
                  </a:lnTo>
                  <a:lnTo>
                    <a:pt x="3641" y="1381"/>
                  </a:lnTo>
                  <a:lnTo>
                    <a:pt x="3604" y="1283"/>
                  </a:lnTo>
                  <a:lnTo>
                    <a:pt x="3560" y="1192"/>
                  </a:lnTo>
                  <a:lnTo>
                    <a:pt x="3513" y="1100"/>
                  </a:lnTo>
                  <a:lnTo>
                    <a:pt x="3462" y="1012"/>
                  </a:lnTo>
                  <a:lnTo>
                    <a:pt x="3408" y="928"/>
                  </a:lnTo>
                  <a:lnTo>
                    <a:pt x="3347" y="843"/>
                  </a:lnTo>
                  <a:lnTo>
                    <a:pt x="3283" y="765"/>
                  </a:lnTo>
                  <a:lnTo>
                    <a:pt x="3216" y="687"/>
                  </a:lnTo>
                  <a:lnTo>
                    <a:pt x="3148" y="616"/>
                  </a:lnTo>
                  <a:lnTo>
                    <a:pt x="3074" y="545"/>
                  </a:lnTo>
                  <a:lnTo>
                    <a:pt x="2997" y="481"/>
                  </a:lnTo>
                  <a:lnTo>
                    <a:pt x="2916" y="416"/>
                  </a:lnTo>
                  <a:lnTo>
                    <a:pt x="2832" y="359"/>
                  </a:lnTo>
                  <a:lnTo>
                    <a:pt x="2744" y="304"/>
                  </a:lnTo>
                  <a:lnTo>
                    <a:pt x="2656" y="254"/>
                  </a:lnTo>
                  <a:lnTo>
                    <a:pt x="2565" y="206"/>
                  </a:lnTo>
                  <a:lnTo>
                    <a:pt x="2471" y="166"/>
                  </a:lnTo>
                  <a:lnTo>
                    <a:pt x="2373" y="128"/>
                  </a:lnTo>
                  <a:lnTo>
                    <a:pt x="2275" y="95"/>
                  </a:lnTo>
                  <a:lnTo>
                    <a:pt x="2174" y="67"/>
                  </a:lnTo>
                  <a:lnTo>
                    <a:pt x="2070" y="44"/>
                  </a:lnTo>
                  <a:lnTo>
                    <a:pt x="1965" y="23"/>
                  </a:lnTo>
                  <a:lnTo>
                    <a:pt x="1861" y="10"/>
                  </a:lnTo>
                  <a:lnTo>
                    <a:pt x="1753" y="3"/>
                  </a:lnTo>
                  <a:lnTo>
                    <a:pt x="1645" y="0"/>
                  </a:lnTo>
                  <a:lnTo>
                    <a:pt x="1540" y="3"/>
                  </a:lnTo>
                  <a:lnTo>
                    <a:pt x="1439" y="10"/>
                  </a:lnTo>
                  <a:lnTo>
                    <a:pt x="1338" y="20"/>
                  </a:lnTo>
                  <a:lnTo>
                    <a:pt x="1240" y="37"/>
                  </a:lnTo>
                  <a:lnTo>
                    <a:pt x="1143" y="57"/>
                  </a:lnTo>
                  <a:lnTo>
                    <a:pt x="1045" y="84"/>
                  </a:lnTo>
                  <a:lnTo>
                    <a:pt x="954" y="111"/>
                  </a:lnTo>
                  <a:lnTo>
                    <a:pt x="860" y="145"/>
                  </a:lnTo>
                  <a:lnTo>
                    <a:pt x="947" y="145"/>
                  </a:lnTo>
                  <a:lnTo>
                    <a:pt x="1028" y="155"/>
                  </a:lnTo>
                  <a:lnTo>
                    <a:pt x="1106" y="166"/>
                  </a:lnTo>
                  <a:lnTo>
                    <a:pt x="1183" y="186"/>
                  </a:lnTo>
                  <a:lnTo>
                    <a:pt x="1257" y="210"/>
                  </a:lnTo>
                  <a:lnTo>
                    <a:pt x="1325" y="240"/>
                  </a:lnTo>
                  <a:lnTo>
                    <a:pt x="1392" y="271"/>
                  </a:lnTo>
                  <a:lnTo>
                    <a:pt x="1456" y="308"/>
                  </a:lnTo>
                  <a:lnTo>
                    <a:pt x="1517" y="352"/>
                  </a:lnTo>
                  <a:lnTo>
                    <a:pt x="1574" y="396"/>
                  </a:lnTo>
                  <a:lnTo>
                    <a:pt x="1679" y="494"/>
                  </a:lnTo>
                  <a:lnTo>
                    <a:pt x="1773" y="602"/>
                  </a:lnTo>
                  <a:lnTo>
                    <a:pt x="1854" y="718"/>
                  </a:lnTo>
                  <a:lnTo>
                    <a:pt x="1921" y="839"/>
                  </a:lnTo>
                  <a:lnTo>
                    <a:pt x="1975" y="958"/>
                  </a:lnTo>
                  <a:lnTo>
                    <a:pt x="2019" y="1080"/>
                  </a:lnTo>
                  <a:lnTo>
                    <a:pt x="2053" y="1195"/>
                  </a:lnTo>
                  <a:lnTo>
                    <a:pt x="2070" y="1303"/>
                  </a:lnTo>
                  <a:lnTo>
                    <a:pt x="2076" y="1402"/>
                  </a:lnTo>
                  <a:lnTo>
                    <a:pt x="2073" y="1446"/>
                  </a:lnTo>
                  <a:lnTo>
                    <a:pt x="2070" y="1486"/>
                  </a:lnTo>
                  <a:lnTo>
                    <a:pt x="2063" y="1523"/>
                  </a:lnTo>
                  <a:lnTo>
                    <a:pt x="2053" y="1557"/>
                  </a:lnTo>
                  <a:lnTo>
                    <a:pt x="2029" y="1608"/>
                  </a:lnTo>
                  <a:lnTo>
                    <a:pt x="2002" y="1662"/>
                  </a:lnTo>
                  <a:lnTo>
                    <a:pt x="1935" y="1784"/>
                  </a:lnTo>
                  <a:lnTo>
                    <a:pt x="1864" y="1913"/>
                  </a:lnTo>
                  <a:lnTo>
                    <a:pt x="1797" y="2035"/>
                  </a:lnTo>
                  <a:lnTo>
                    <a:pt x="1770" y="2096"/>
                  </a:lnTo>
                  <a:lnTo>
                    <a:pt x="1749" y="2147"/>
                  </a:lnTo>
                  <a:lnTo>
                    <a:pt x="1736" y="2197"/>
                  </a:lnTo>
                  <a:lnTo>
                    <a:pt x="1733" y="2241"/>
                  </a:lnTo>
                  <a:lnTo>
                    <a:pt x="1736" y="2275"/>
                  </a:lnTo>
                  <a:lnTo>
                    <a:pt x="1753" y="2302"/>
                  </a:lnTo>
                  <a:lnTo>
                    <a:pt x="1766" y="2312"/>
                  </a:lnTo>
                  <a:lnTo>
                    <a:pt x="1783" y="2319"/>
                  </a:lnTo>
                  <a:lnTo>
                    <a:pt x="1803" y="2323"/>
                  </a:lnTo>
                  <a:lnTo>
                    <a:pt x="1827" y="2323"/>
                  </a:lnTo>
                  <a:lnTo>
                    <a:pt x="1864" y="2326"/>
                  </a:lnTo>
                  <a:lnTo>
                    <a:pt x="1894" y="2333"/>
                  </a:lnTo>
                  <a:lnTo>
                    <a:pt x="1955" y="2346"/>
                  </a:lnTo>
                  <a:lnTo>
                    <a:pt x="1985" y="2346"/>
                  </a:lnTo>
                  <a:lnTo>
                    <a:pt x="2023" y="2343"/>
                  </a:lnTo>
                  <a:lnTo>
                    <a:pt x="2063" y="2329"/>
                  </a:lnTo>
                  <a:lnTo>
                    <a:pt x="2114" y="2306"/>
                  </a:lnTo>
                  <a:lnTo>
                    <a:pt x="2114" y="2377"/>
                  </a:lnTo>
                  <a:lnTo>
                    <a:pt x="2110" y="2445"/>
                  </a:lnTo>
                  <a:lnTo>
                    <a:pt x="2103" y="2502"/>
                  </a:lnTo>
                  <a:lnTo>
                    <a:pt x="2093" y="2549"/>
                  </a:lnTo>
                  <a:lnTo>
                    <a:pt x="2073" y="2587"/>
                  </a:lnTo>
                  <a:lnTo>
                    <a:pt x="2043" y="2614"/>
                  </a:lnTo>
                  <a:lnTo>
                    <a:pt x="2002" y="2627"/>
                  </a:lnTo>
                  <a:lnTo>
                    <a:pt x="1979" y="2631"/>
                  </a:lnTo>
                  <a:lnTo>
                    <a:pt x="1948" y="2627"/>
                  </a:lnTo>
                  <a:lnTo>
                    <a:pt x="1921" y="2627"/>
                  </a:lnTo>
                  <a:lnTo>
                    <a:pt x="1898" y="2631"/>
                  </a:lnTo>
                  <a:lnTo>
                    <a:pt x="1881" y="2641"/>
                  </a:lnTo>
                  <a:lnTo>
                    <a:pt x="1871" y="2651"/>
                  </a:lnTo>
                  <a:lnTo>
                    <a:pt x="1861" y="2668"/>
                  </a:lnTo>
                  <a:lnTo>
                    <a:pt x="1857" y="2685"/>
                  </a:lnTo>
                  <a:lnTo>
                    <a:pt x="1857" y="2726"/>
                  </a:lnTo>
                  <a:lnTo>
                    <a:pt x="1867" y="2766"/>
                  </a:lnTo>
                  <a:lnTo>
                    <a:pt x="1884" y="2803"/>
                  </a:lnTo>
                  <a:lnTo>
                    <a:pt x="1905" y="2834"/>
                  </a:lnTo>
                  <a:lnTo>
                    <a:pt x="1918" y="2844"/>
                  </a:lnTo>
                  <a:lnTo>
                    <a:pt x="1928" y="2851"/>
                  </a:lnTo>
                  <a:lnTo>
                    <a:pt x="1894" y="2841"/>
                  </a:lnTo>
                  <a:lnTo>
                    <a:pt x="1861" y="2837"/>
                  </a:lnTo>
                  <a:lnTo>
                    <a:pt x="1834" y="2837"/>
                  </a:lnTo>
                  <a:lnTo>
                    <a:pt x="1810" y="2841"/>
                  </a:lnTo>
                  <a:lnTo>
                    <a:pt x="1790" y="2844"/>
                  </a:lnTo>
                  <a:lnTo>
                    <a:pt x="1773" y="2854"/>
                  </a:lnTo>
                  <a:lnTo>
                    <a:pt x="1760" y="2868"/>
                  </a:lnTo>
                  <a:lnTo>
                    <a:pt x="1749" y="2881"/>
                  </a:lnTo>
                  <a:lnTo>
                    <a:pt x="1743" y="2915"/>
                  </a:lnTo>
                  <a:lnTo>
                    <a:pt x="1746" y="2952"/>
                  </a:lnTo>
                  <a:lnTo>
                    <a:pt x="1760" y="2993"/>
                  </a:lnTo>
                  <a:lnTo>
                    <a:pt x="1787" y="3034"/>
                  </a:lnTo>
                  <a:lnTo>
                    <a:pt x="1773" y="3061"/>
                  </a:lnTo>
                  <a:lnTo>
                    <a:pt x="1753" y="3088"/>
                  </a:lnTo>
                  <a:lnTo>
                    <a:pt x="1726" y="3115"/>
                  </a:lnTo>
                  <a:lnTo>
                    <a:pt x="1699" y="3142"/>
                  </a:lnTo>
                  <a:lnTo>
                    <a:pt x="1662" y="3169"/>
                  </a:lnTo>
                  <a:lnTo>
                    <a:pt x="1625" y="3196"/>
                  </a:lnTo>
                  <a:lnTo>
                    <a:pt x="1581" y="3223"/>
                  </a:lnTo>
                  <a:lnTo>
                    <a:pt x="1534" y="3250"/>
                  </a:lnTo>
                  <a:lnTo>
                    <a:pt x="1429" y="3301"/>
                  </a:lnTo>
                  <a:lnTo>
                    <a:pt x="1311" y="3352"/>
                  </a:lnTo>
                  <a:lnTo>
                    <a:pt x="1187" y="3396"/>
                  </a:lnTo>
                  <a:lnTo>
                    <a:pt x="1055" y="3433"/>
                  </a:lnTo>
                  <a:lnTo>
                    <a:pt x="917" y="3467"/>
                  </a:lnTo>
                  <a:lnTo>
                    <a:pt x="775" y="3494"/>
                  </a:lnTo>
                  <a:lnTo>
                    <a:pt x="634" y="3511"/>
                  </a:lnTo>
                  <a:lnTo>
                    <a:pt x="495" y="3518"/>
                  </a:lnTo>
                  <a:lnTo>
                    <a:pt x="361" y="3518"/>
                  </a:lnTo>
                  <a:lnTo>
                    <a:pt x="229" y="3504"/>
                  </a:lnTo>
                  <a:lnTo>
                    <a:pt x="111" y="3477"/>
                  </a:lnTo>
                  <a:lnTo>
                    <a:pt x="54" y="3460"/>
                  </a:lnTo>
                  <a:lnTo>
                    <a:pt x="0" y="3440"/>
                  </a:lnTo>
                  <a:close/>
                </a:path>
              </a:pathLst>
            </a:custGeom>
            <a:solidFill>
              <a:srgbClr val="B0FFFF"/>
            </a:solidFill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  <a:cxn ang="0">
                  <a:pos x="0" y="383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  <a:lnTo>
                    <a:pt x="0" y="38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8433" y="2868"/>
              <a:ext cx="552" cy="214"/>
            </a:xfrm>
            <a:custGeom>
              <a:avLst/>
              <a:gdLst/>
              <a:ahLst/>
              <a:cxnLst>
                <a:cxn ang="0">
                  <a:pos x="552" y="214"/>
                </a:cxn>
                <a:cxn ang="0">
                  <a:pos x="522" y="190"/>
                </a:cxn>
                <a:cxn ang="0">
                  <a:pos x="485" y="166"/>
                </a:cxn>
                <a:cxn ang="0">
                  <a:pos x="407" y="119"/>
                </a:cxn>
                <a:cxn ang="0">
                  <a:pos x="320" y="75"/>
                </a:cxn>
                <a:cxn ang="0">
                  <a:pos x="232" y="38"/>
                </a:cxn>
                <a:cxn ang="0">
                  <a:pos x="151" y="10"/>
                </a:cxn>
                <a:cxn ang="0">
                  <a:pos x="114" y="4"/>
                </a:cxn>
                <a:cxn ang="0">
                  <a:pos x="80" y="0"/>
                </a:cxn>
                <a:cxn ang="0">
                  <a:pos x="50" y="0"/>
                </a:cxn>
                <a:cxn ang="0">
                  <a:pos x="26" y="4"/>
                </a:cxn>
                <a:cxn ang="0">
                  <a:pos x="10" y="14"/>
                </a:cxn>
                <a:cxn ang="0">
                  <a:pos x="0" y="31"/>
                </a:cxn>
              </a:cxnLst>
              <a:rect l="0" t="0" r="r" b="b"/>
              <a:pathLst>
                <a:path w="552" h="214">
                  <a:moveTo>
                    <a:pt x="552" y="214"/>
                  </a:moveTo>
                  <a:lnTo>
                    <a:pt x="522" y="190"/>
                  </a:lnTo>
                  <a:lnTo>
                    <a:pt x="485" y="166"/>
                  </a:lnTo>
                  <a:lnTo>
                    <a:pt x="407" y="119"/>
                  </a:lnTo>
                  <a:lnTo>
                    <a:pt x="320" y="75"/>
                  </a:lnTo>
                  <a:lnTo>
                    <a:pt x="232" y="38"/>
                  </a:lnTo>
                  <a:lnTo>
                    <a:pt x="151" y="10"/>
                  </a:lnTo>
                  <a:lnTo>
                    <a:pt x="114" y="4"/>
                  </a:lnTo>
                  <a:lnTo>
                    <a:pt x="80" y="0"/>
                  </a:lnTo>
                  <a:lnTo>
                    <a:pt x="50" y="0"/>
                  </a:lnTo>
                  <a:lnTo>
                    <a:pt x="26" y="4"/>
                  </a:lnTo>
                  <a:lnTo>
                    <a:pt x="10" y="14"/>
                  </a:lnTo>
                  <a:lnTo>
                    <a:pt x="0" y="3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8631" y="2675"/>
              <a:ext cx="193" cy="278"/>
            </a:xfrm>
            <a:custGeom>
              <a:avLst/>
              <a:gdLst/>
              <a:ahLst/>
              <a:cxnLst>
                <a:cxn ang="0">
                  <a:pos x="0" y="203"/>
                </a:cxn>
                <a:cxn ang="0">
                  <a:pos x="7" y="156"/>
                </a:cxn>
                <a:cxn ang="0">
                  <a:pos x="21" y="112"/>
                </a:cxn>
                <a:cxn ang="0">
                  <a:pos x="34" y="78"/>
                </a:cxn>
                <a:cxn ang="0">
                  <a:pos x="54" y="48"/>
                </a:cxn>
                <a:cxn ang="0">
                  <a:pos x="71" y="27"/>
                </a:cxn>
                <a:cxn ang="0">
                  <a:pos x="91" y="10"/>
                </a:cxn>
                <a:cxn ang="0">
                  <a:pos x="112" y="0"/>
                </a:cxn>
                <a:cxn ang="0">
                  <a:pos x="132" y="0"/>
                </a:cxn>
                <a:cxn ang="0">
                  <a:pos x="149" y="7"/>
                </a:cxn>
                <a:cxn ang="0">
                  <a:pos x="166" y="21"/>
                </a:cxn>
                <a:cxn ang="0">
                  <a:pos x="179" y="41"/>
                </a:cxn>
                <a:cxn ang="0">
                  <a:pos x="189" y="71"/>
                </a:cxn>
                <a:cxn ang="0">
                  <a:pos x="193" y="109"/>
                </a:cxn>
                <a:cxn ang="0">
                  <a:pos x="193" y="156"/>
                </a:cxn>
                <a:cxn ang="0">
                  <a:pos x="186" y="214"/>
                </a:cxn>
                <a:cxn ang="0">
                  <a:pos x="176" y="278"/>
                </a:cxn>
                <a:cxn ang="0">
                  <a:pos x="172" y="278"/>
                </a:cxn>
                <a:cxn ang="0">
                  <a:pos x="166" y="278"/>
                </a:cxn>
                <a:cxn ang="0">
                  <a:pos x="145" y="275"/>
                </a:cxn>
                <a:cxn ang="0">
                  <a:pos x="118" y="271"/>
                </a:cxn>
                <a:cxn ang="0">
                  <a:pos x="85" y="264"/>
                </a:cxn>
                <a:cxn ang="0">
                  <a:pos x="51" y="254"/>
                </a:cxn>
                <a:cxn ang="0">
                  <a:pos x="24" y="241"/>
                </a:cxn>
                <a:cxn ang="0">
                  <a:pos x="7" y="224"/>
                </a:cxn>
                <a:cxn ang="0">
                  <a:pos x="0" y="214"/>
                </a:cxn>
                <a:cxn ang="0">
                  <a:pos x="0" y="203"/>
                </a:cxn>
              </a:cxnLst>
              <a:rect l="0" t="0" r="r" b="b"/>
              <a:pathLst>
                <a:path w="193" h="278">
                  <a:moveTo>
                    <a:pt x="0" y="203"/>
                  </a:moveTo>
                  <a:lnTo>
                    <a:pt x="7" y="156"/>
                  </a:lnTo>
                  <a:lnTo>
                    <a:pt x="21" y="112"/>
                  </a:lnTo>
                  <a:lnTo>
                    <a:pt x="34" y="78"/>
                  </a:lnTo>
                  <a:lnTo>
                    <a:pt x="54" y="48"/>
                  </a:lnTo>
                  <a:lnTo>
                    <a:pt x="71" y="27"/>
                  </a:lnTo>
                  <a:lnTo>
                    <a:pt x="91" y="10"/>
                  </a:lnTo>
                  <a:lnTo>
                    <a:pt x="112" y="0"/>
                  </a:lnTo>
                  <a:lnTo>
                    <a:pt x="132" y="0"/>
                  </a:lnTo>
                  <a:lnTo>
                    <a:pt x="149" y="7"/>
                  </a:lnTo>
                  <a:lnTo>
                    <a:pt x="166" y="21"/>
                  </a:lnTo>
                  <a:lnTo>
                    <a:pt x="179" y="41"/>
                  </a:lnTo>
                  <a:lnTo>
                    <a:pt x="189" y="71"/>
                  </a:lnTo>
                  <a:lnTo>
                    <a:pt x="193" y="109"/>
                  </a:lnTo>
                  <a:lnTo>
                    <a:pt x="193" y="156"/>
                  </a:lnTo>
                  <a:lnTo>
                    <a:pt x="186" y="214"/>
                  </a:lnTo>
                  <a:lnTo>
                    <a:pt x="176" y="278"/>
                  </a:lnTo>
                  <a:lnTo>
                    <a:pt x="172" y="278"/>
                  </a:lnTo>
                  <a:lnTo>
                    <a:pt x="166" y="278"/>
                  </a:lnTo>
                  <a:lnTo>
                    <a:pt x="145" y="275"/>
                  </a:lnTo>
                  <a:lnTo>
                    <a:pt x="118" y="271"/>
                  </a:lnTo>
                  <a:lnTo>
                    <a:pt x="85" y="264"/>
                  </a:lnTo>
                  <a:lnTo>
                    <a:pt x="51" y="254"/>
                  </a:lnTo>
                  <a:lnTo>
                    <a:pt x="24" y="241"/>
                  </a:lnTo>
                  <a:lnTo>
                    <a:pt x="7" y="224"/>
                  </a:lnTo>
                  <a:lnTo>
                    <a:pt x="0" y="214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8031" y="4175"/>
              <a:ext cx="718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" y="51"/>
                </a:cxn>
                <a:cxn ang="0">
                  <a:pos x="169" y="92"/>
                </a:cxn>
                <a:cxn ang="0">
                  <a:pos x="253" y="126"/>
                </a:cxn>
                <a:cxn ang="0">
                  <a:pos x="297" y="136"/>
                </a:cxn>
                <a:cxn ang="0">
                  <a:pos x="341" y="146"/>
                </a:cxn>
                <a:cxn ang="0">
                  <a:pos x="385" y="149"/>
                </a:cxn>
                <a:cxn ang="0">
                  <a:pos x="428" y="149"/>
                </a:cxn>
                <a:cxn ang="0">
                  <a:pos x="476" y="143"/>
                </a:cxn>
                <a:cxn ang="0">
                  <a:pos x="520" y="132"/>
                </a:cxn>
                <a:cxn ang="0">
                  <a:pos x="567" y="116"/>
                </a:cxn>
                <a:cxn ang="0">
                  <a:pos x="617" y="92"/>
                </a:cxn>
                <a:cxn ang="0">
                  <a:pos x="668" y="61"/>
                </a:cxn>
                <a:cxn ang="0">
                  <a:pos x="718" y="27"/>
                </a:cxn>
              </a:cxnLst>
              <a:rect l="0" t="0" r="r" b="b"/>
              <a:pathLst>
                <a:path w="718" h="149">
                  <a:moveTo>
                    <a:pt x="0" y="0"/>
                  </a:moveTo>
                  <a:lnTo>
                    <a:pt x="85" y="51"/>
                  </a:lnTo>
                  <a:lnTo>
                    <a:pt x="169" y="92"/>
                  </a:lnTo>
                  <a:lnTo>
                    <a:pt x="253" y="126"/>
                  </a:lnTo>
                  <a:lnTo>
                    <a:pt x="297" y="136"/>
                  </a:lnTo>
                  <a:lnTo>
                    <a:pt x="341" y="146"/>
                  </a:lnTo>
                  <a:lnTo>
                    <a:pt x="385" y="149"/>
                  </a:lnTo>
                  <a:lnTo>
                    <a:pt x="428" y="149"/>
                  </a:lnTo>
                  <a:lnTo>
                    <a:pt x="476" y="143"/>
                  </a:lnTo>
                  <a:lnTo>
                    <a:pt x="520" y="132"/>
                  </a:lnTo>
                  <a:lnTo>
                    <a:pt x="567" y="116"/>
                  </a:lnTo>
                  <a:lnTo>
                    <a:pt x="617" y="92"/>
                  </a:lnTo>
                  <a:lnTo>
                    <a:pt x="668" y="61"/>
                  </a:lnTo>
                  <a:lnTo>
                    <a:pt x="718" y="27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8679" y="4026"/>
              <a:ext cx="77" cy="4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31"/>
                </a:cxn>
                <a:cxn ang="0">
                  <a:pos x="50" y="72"/>
                </a:cxn>
                <a:cxn ang="0">
                  <a:pos x="70" y="126"/>
                </a:cxn>
                <a:cxn ang="0">
                  <a:pos x="77" y="180"/>
                </a:cxn>
                <a:cxn ang="0">
                  <a:pos x="77" y="241"/>
                </a:cxn>
                <a:cxn ang="0">
                  <a:pos x="67" y="298"/>
                </a:cxn>
                <a:cxn ang="0">
                  <a:pos x="54" y="325"/>
                </a:cxn>
                <a:cxn ang="0">
                  <a:pos x="40" y="356"/>
                </a:cxn>
                <a:cxn ang="0">
                  <a:pos x="20" y="380"/>
                </a:cxn>
                <a:cxn ang="0">
                  <a:pos x="0" y="403"/>
                </a:cxn>
              </a:cxnLst>
              <a:rect l="0" t="0" r="r" b="b"/>
              <a:pathLst>
                <a:path w="77" h="403">
                  <a:moveTo>
                    <a:pt x="0" y="0"/>
                  </a:moveTo>
                  <a:lnTo>
                    <a:pt x="27" y="31"/>
                  </a:lnTo>
                  <a:lnTo>
                    <a:pt x="50" y="72"/>
                  </a:lnTo>
                  <a:lnTo>
                    <a:pt x="70" y="126"/>
                  </a:lnTo>
                  <a:lnTo>
                    <a:pt x="77" y="180"/>
                  </a:lnTo>
                  <a:lnTo>
                    <a:pt x="77" y="241"/>
                  </a:lnTo>
                  <a:lnTo>
                    <a:pt x="67" y="298"/>
                  </a:lnTo>
                  <a:lnTo>
                    <a:pt x="54" y="325"/>
                  </a:lnTo>
                  <a:lnTo>
                    <a:pt x="40" y="356"/>
                  </a:lnTo>
                  <a:lnTo>
                    <a:pt x="20" y="380"/>
                  </a:lnTo>
                  <a:lnTo>
                    <a:pt x="0" y="403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8604" y="2272"/>
              <a:ext cx="493" cy="190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7" y="78"/>
                </a:cxn>
                <a:cxn ang="0">
                  <a:pos x="21" y="55"/>
                </a:cxn>
                <a:cxn ang="0">
                  <a:pos x="41" y="38"/>
                </a:cxn>
                <a:cxn ang="0">
                  <a:pos x="68" y="24"/>
                </a:cxn>
                <a:cxn ang="0">
                  <a:pos x="98" y="11"/>
                </a:cxn>
                <a:cxn ang="0">
                  <a:pos x="135" y="4"/>
                </a:cxn>
                <a:cxn ang="0">
                  <a:pos x="176" y="0"/>
                </a:cxn>
                <a:cxn ang="0">
                  <a:pos x="216" y="0"/>
                </a:cxn>
                <a:cxn ang="0">
                  <a:pos x="260" y="7"/>
                </a:cxn>
                <a:cxn ang="0">
                  <a:pos x="300" y="17"/>
                </a:cxn>
                <a:cxn ang="0">
                  <a:pos x="341" y="31"/>
                </a:cxn>
                <a:cxn ang="0">
                  <a:pos x="381" y="51"/>
                </a:cxn>
                <a:cxn ang="0">
                  <a:pos x="418" y="78"/>
                </a:cxn>
                <a:cxn ang="0">
                  <a:pos x="449" y="109"/>
                </a:cxn>
                <a:cxn ang="0">
                  <a:pos x="472" y="146"/>
                </a:cxn>
                <a:cxn ang="0">
                  <a:pos x="493" y="190"/>
                </a:cxn>
              </a:cxnLst>
              <a:rect l="0" t="0" r="r" b="b"/>
              <a:pathLst>
                <a:path w="493" h="190">
                  <a:moveTo>
                    <a:pt x="0" y="99"/>
                  </a:moveTo>
                  <a:lnTo>
                    <a:pt x="7" y="78"/>
                  </a:lnTo>
                  <a:lnTo>
                    <a:pt x="21" y="55"/>
                  </a:lnTo>
                  <a:lnTo>
                    <a:pt x="41" y="38"/>
                  </a:lnTo>
                  <a:lnTo>
                    <a:pt x="68" y="24"/>
                  </a:lnTo>
                  <a:lnTo>
                    <a:pt x="98" y="11"/>
                  </a:lnTo>
                  <a:lnTo>
                    <a:pt x="135" y="4"/>
                  </a:lnTo>
                  <a:lnTo>
                    <a:pt x="176" y="0"/>
                  </a:lnTo>
                  <a:lnTo>
                    <a:pt x="216" y="0"/>
                  </a:lnTo>
                  <a:lnTo>
                    <a:pt x="260" y="7"/>
                  </a:lnTo>
                  <a:lnTo>
                    <a:pt x="300" y="17"/>
                  </a:lnTo>
                  <a:lnTo>
                    <a:pt x="341" y="31"/>
                  </a:lnTo>
                  <a:lnTo>
                    <a:pt x="381" y="51"/>
                  </a:lnTo>
                  <a:lnTo>
                    <a:pt x="418" y="78"/>
                  </a:lnTo>
                  <a:lnTo>
                    <a:pt x="449" y="109"/>
                  </a:lnTo>
                  <a:lnTo>
                    <a:pt x="472" y="146"/>
                  </a:lnTo>
                  <a:lnTo>
                    <a:pt x="493" y="190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822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وجلب لهم الأب ألعاباً ليلهوا بها وكان عددها 28 </a:t>
            </a:r>
            <a:r>
              <a:rPr lang="ar-SA" sz="2000" b="1" dirty="0" err="1">
                <a:latin typeface="Sakkal Majalla" pitchFamily="2" charset="-78"/>
                <a:cs typeface="Sakkal Majalla" pitchFamily="2" charset="-78"/>
              </a:rPr>
              <a:t>لعبة </a:t>
            </a:r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(عبارة عن الحروف </a:t>
            </a:r>
            <a:r>
              <a:rPr lang="ar-SA" sz="2000" b="1" dirty="0" err="1">
                <a:latin typeface="Sakkal Majalla" pitchFamily="2" charset="-78"/>
                <a:cs typeface="Sakkal Majalla" pitchFamily="2" charset="-78"/>
              </a:rPr>
              <a:t>الهجائية )</a:t>
            </a:r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 </a:t>
            </a:r>
            <a:endParaRPr lang="en-US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3203848" y="1700808"/>
            <a:ext cx="579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>
                <a:solidFill>
                  <a:srgbClr val="CC0000"/>
                </a:solidFill>
                <a:latin typeface="Sakkal Majalla" pitchFamily="2" charset="-78"/>
                <a:cs typeface="Sakkal Majalla" pitchFamily="2" charset="-78"/>
              </a:rPr>
              <a:t>ولكن هل تعلمون ماذا حدث بعد </a:t>
            </a:r>
            <a:r>
              <a:rPr lang="ar-SA" sz="2800" b="1" dirty="0" err="1">
                <a:solidFill>
                  <a:srgbClr val="CC0000"/>
                </a:solidFill>
                <a:latin typeface="Sakkal Majalla" pitchFamily="2" charset="-78"/>
                <a:cs typeface="Sakkal Majalla" pitchFamily="2" charset="-78"/>
              </a:rPr>
              <a:t>ذلك ..!!</a:t>
            </a:r>
            <a:endParaRPr lang="en-US" sz="2800" b="1" dirty="0">
              <a:solidFill>
                <a:srgbClr val="CC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1765275" y="2738264"/>
            <a:ext cx="7378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>
                <a:latin typeface="Sakkal Majalla" pitchFamily="2" charset="-78"/>
                <a:cs typeface="Sakkal Majalla" pitchFamily="2" charset="-78"/>
              </a:rPr>
              <a:t>  عندها تدخل الأب لفض هذا النزاع فقسم الحروف الهجائية إلى قسمين :</a:t>
            </a:r>
            <a:endParaRPr lang="en-US" sz="2000" b="1">
              <a:solidFill>
                <a:srgbClr val="FF66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1300474" y="2204864"/>
            <a:ext cx="76927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لقد نشب نزاع بين الأخوين التوأمين فكلٌ منهما يريد أن يأخذ حروف </a:t>
            </a:r>
            <a:r>
              <a:rPr lang="ar-SA" sz="2000" b="1" dirty="0" err="1">
                <a:latin typeface="Sakkal Majalla" pitchFamily="2" charset="-78"/>
                <a:cs typeface="Sakkal Majalla" pitchFamily="2" charset="-78"/>
              </a:rPr>
              <a:t>الآخر .!</a:t>
            </a:r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 </a:t>
            </a:r>
            <a:endParaRPr lang="en-US" sz="20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6705600" y="3368675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>
                <a:latin typeface="Sakkal Majalla" pitchFamily="2" charset="-78"/>
                <a:cs typeface="Sakkal Majalla" pitchFamily="2" charset="-78"/>
              </a:rPr>
              <a:t>14 </a:t>
            </a:r>
            <a:r>
              <a:rPr lang="ar-SA" sz="2400" b="1" dirty="0" smtClean="0">
                <a:latin typeface="Sakkal Majalla" pitchFamily="2" charset="-78"/>
                <a:cs typeface="Sakkal Majalla" pitchFamily="2" charset="-78"/>
              </a:rPr>
              <a:t>حرفًا </a:t>
            </a:r>
            <a:r>
              <a:rPr lang="ar-SA" sz="2400" b="1" dirty="0">
                <a:latin typeface="Sakkal Majalla" pitchFamily="2" charset="-78"/>
                <a:cs typeface="Sakkal Majalla" pitchFamily="2" charset="-78"/>
              </a:rPr>
              <a:t>لشمس</a:t>
            </a:r>
            <a:endParaRPr lang="en-US" sz="2400" b="1" dirty="0"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36" name="Group 69"/>
          <p:cNvGrpSpPr>
            <a:grpSpLocks/>
          </p:cNvGrpSpPr>
          <p:nvPr/>
        </p:nvGrpSpPr>
        <p:grpSpPr bwMode="auto">
          <a:xfrm>
            <a:off x="7010400" y="4191000"/>
            <a:ext cx="982663" cy="1371600"/>
            <a:chOff x="4416" y="2592"/>
            <a:chExt cx="619" cy="864"/>
          </a:xfrm>
        </p:grpSpPr>
        <p:grpSp>
          <p:nvGrpSpPr>
            <p:cNvPr id="37" name="Group 35"/>
            <p:cNvGrpSpPr>
              <a:grpSpLocks/>
            </p:cNvGrpSpPr>
            <p:nvPr/>
          </p:nvGrpSpPr>
          <p:grpSpPr bwMode="auto">
            <a:xfrm>
              <a:off x="4416" y="2592"/>
              <a:ext cx="619" cy="864"/>
              <a:chOff x="3605" y="1296"/>
              <a:chExt cx="715" cy="1334"/>
            </a:xfrm>
          </p:grpSpPr>
          <p:sp>
            <p:nvSpPr>
              <p:cNvPr id="55" name="Oval 36"/>
              <p:cNvSpPr>
                <a:spLocks noChangeArrowheads="1"/>
              </p:cNvSpPr>
              <p:nvPr/>
            </p:nvSpPr>
            <p:spPr bwMode="auto">
              <a:xfrm>
                <a:off x="3605" y="2177"/>
                <a:ext cx="68" cy="6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56" name="Oval 37"/>
              <p:cNvSpPr>
                <a:spLocks noChangeArrowheads="1"/>
              </p:cNvSpPr>
              <p:nvPr/>
            </p:nvSpPr>
            <p:spPr bwMode="auto">
              <a:xfrm>
                <a:off x="4252" y="2177"/>
                <a:ext cx="68" cy="6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grpSp>
            <p:nvGrpSpPr>
              <p:cNvPr id="57" name="Group 38"/>
              <p:cNvGrpSpPr>
                <a:grpSpLocks/>
              </p:cNvGrpSpPr>
              <p:nvPr/>
            </p:nvGrpSpPr>
            <p:grpSpPr bwMode="auto">
              <a:xfrm>
                <a:off x="3740" y="1303"/>
                <a:ext cx="440" cy="506"/>
                <a:chOff x="7112" y="1009"/>
                <a:chExt cx="1683" cy="1898"/>
              </a:xfrm>
            </p:grpSpPr>
            <p:sp>
              <p:nvSpPr>
                <p:cNvPr id="69" name="Rectangle 39"/>
                <p:cNvSpPr>
                  <a:spLocks noChangeArrowheads="1"/>
                </p:cNvSpPr>
                <p:nvPr/>
              </p:nvSpPr>
              <p:spPr bwMode="auto">
                <a:xfrm>
                  <a:off x="7860" y="2547"/>
                  <a:ext cx="187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4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  <p:sp>
              <p:nvSpPr>
                <p:cNvPr id="70" name="AutoShape 40"/>
                <p:cNvSpPr>
                  <a:spLocks noChangeArrowheads="1"/>
                </p:cNvSpPr>
                <p:nvPr/>
              </p:nvSpPr>
              <p:spPr bwMode="auto">
                <a:xfrm>
                  <a:off x="7112" y="1009"/>
                  <a:ext cx="1683" cy="1620"/>
                </a:xfrm>
                <a:prstGeom prst="smileyFace">
                  <a:avLst>
                    <a:gd name="adj" fmla="val 4653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 sz="24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</p:grpSp>
          <p:grpSp>
            <p:nvGrpSpPr>
              <p:cNvPr id="58" name="Group 41"/>
              <p:cNvGrpSpPr>
                <a:grpSpLocks/>
              </p:cNvGrpSpPr>
              <p:nvPr/>
            </p:nvGrpSpPr>
            <p:grpSpPr bwMode="auto">
              <a:xfrm>
                <a:off x="4005" y="2528"/>
                <a:ext cx="98" cy="102"/>
                <a:chOff x="9535" y="5411"/>
                <a:chExt cx="374" cy="384"/>
              </a:xfrm>
            </p:grpSpPr>
            <p:sp>
              <p:nvSpPr>
                <p:cNvPr id="67" name="Rectangle 42"/>
                <p:cNvSpPr>
                  <a:spLocks noChangeArrowheads="1"/>
                </p:cNvSpPr>
                <p:nvPr/>
              </p:nvSpPr>
              <p:spPr bwMode="auto">
                <a:xfrm>
                  <a:off x="9567" y="5411"/>
                  <a:ext cx="74" cy="360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4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  <p:sp>
              <p:nvSpPr>
                <p:cNvPr id="68" name="Oval 43"/>
                <p:cNvSpPr>
                  <a:spLocks noChangeArrowheads="1"/>
                </p:cNvSpPr>
                <p:nvPr/>
              </p:nvSpPr>
              <p:spPr bwMode="auto">
                <a:xfrm>
                  <a:off x="9535" y="5615"/>
                  <a:ext cx="374" cy="180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 sz="24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</p:grpSp>
          <p:grpSp>
            <p:nvGrpSpPr>
              <p:cNvPr id="59" name="Group 44"/>
              <p:cNvGrpSpPr>
                <a:grpSpLocks/>
              </p:cNvGrpSpPr>
              <p:nvPr/>
            </p:nvGrpSpPr>
            <p:grpSpPr bwMode="auto">
              <a:xfrm flipH="1">
                <a:off x="3810" y="2528"/>
                <a:ext cx="98" cy="102"/>
                <a:chOff x="9535" y="5411"/>
                <a:chExt cx="374" cy="384"/>
              </a:xfrm>
            </p:grpSpPr>
            <p:sp>
              <p:nvSpPr>
                <p:cNvPr id="65" name="Rectangle 45"/>
                <p:cNvSpPr>
                  <a:spLocks noChangeArrowheads="1"/>
                </p:cNvSpPr>
                <p:nvPr/>
              </p:nvSpPr>
              <p:spPr bwMode="auto">
                <a:xfrm>
                  <a:off x="9567" y="5411"/>
                  <a:ext cx="74" cy="360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4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  <p:sp>
              <p:nvSpPr>
                <p:cNvPr id="66" name="Oval 46"/>
                <p:cNvSpPr>
                  <a:spLocks noChangeArrowheads="1"/>
                </p:cNvSpPr>
                <p:nvPr/>
              </p:nvSpPr>
              <p:spPr bwMode="auto">
                <a:xfrm>
                  <a:off x="9535" y="5615"/>
                  <a:ext cx="374" cy="180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 sz="24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</p:grpSp>
          <p:grpSp>
            <p:nvGrpSpPr>
              <p:cNvPr id="60" name="Group 47"/>
              <p:cNvGrpSpPr>
                <a:grpSpLocks/>
              </p:cNvGrpSpPr>
              <p:nvPr/>
            </p:nvGrpSpPr>
            <p:grpSpPr bwMode="auto">
              <a:xfrm>
                <a:off x="3639" y="1775"/>
                <a:ext cx="647" cy="771"/>
                <a:chOff x="6724" y="2781"/>
                <a:chExt cx="2479" cy="2896"/>
              </a:xfrm>
            </p:grpSpPr>
            <p:sp>
              <p:nvSpPr>
                <p:cNvPr id="62" name="AutoShape 48"/>
                <p:cNvSpPr>
                  <a:spLocks noChangeArrowheads="1"/>
                </p:cNvSpPr>
                <p:nvPr/>
              </p:nvSpPr>
              <p:spPr bwMode="auto">
                <a:xfrm rot="723605">
                  <a:off x="6724" y="2781"/>
                  <a:ext cx="748" cy="1620"/>
                </a:xfrm>
                <a:prstGeom prst="parallelogram">
                  <a:avLst>
                    <a:gd name="adj" fmla="val 48528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4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  <p:sp>
              <p:nvSpPr>
                <p:cNvPr id="63" name="AutoShape 49"/>
                <p:cNvSpPr>
                  <a:spLocks noChangeArrowheads="1"/>
                </p:cNvSpPr>
                <p:nvPr/>
              </p:nvSpPr>
              <p:spPr bwMode="auto">
                <a:xfrm rot="20876395" flipH="1">
                  <a:off x="8455" y="2785"/>
                  <a:ext cx="748" cy="1620"/>
                </a:xfrm>
                <a:prstGeom prst="parallelogram">
                  <a:avLst>
                    <a:gd name="adj" fmla="val 48528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4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  <p:sp>
              <p:nvSpPr>
                <p:cNvPr id="64" name="AutoShape 50"/>
                <p:cNvSpPr>
                  <a:spLocks noChangeArrowheads="1"/>
                </p:cNvSpPr>
                <p:nvPr/>
              </p:nvSpPr>
              <p:spPr bwMode="auto">
                <a:xfrm flipV="1">
                  <a:off x="7028" y="2797"/>
                  <a:ext cx="1870" cy="2880"/>
                </a:xfrm>
                <a:custGeom>
                  <a:avLst/>
                  <a:gdLst>
                    <a:gd name="G0" fmla="+- 2639 0 0"/>
                    <a:gd name="G1" fmla="+- 21600 0 2639"/>
                    <a:gd name="G2" fmla="*/ 2639 1 2"/>
                    <a:gd name="G3" fmla="+- 21600 0 G2"/>
                    <a:gd name="G4" fmla="+/ 2639 21600 2"/>
                    <a:gd name="G5" fmla="+/ G1 0 2"/>
                    <a:gd name="G6" fmla="*/ 21600 21600 2639"/>
                    <a:gd name="G7" fmla="*/ G6 1 2"/>
                    <a:gd name="G8" fmla="+- 21600 0 G7"/>
                    <a:gd name="G9" fmla="*/ 21600 1 2"/>
                    <a:gd name="G10" fmla="+- 2639 0 G9"/>
                    <a:gd name="G11" fmla="?: G10 G8 0"/>
                    <a:gd name="G12" fmla="?: G10 G7 21600"/>
                    <a:gd name="T0" fmla="*/ 20280 w 21600"/>
                    <a:gd name="T1" fmla="*/ 10800 h 21600"/>
                    <a:gd name="T2" fmla="*/ 10800 w 21600"/>
                    <a:gd name="T3" fmla="*/ 21600 h 21600"/>
                    <a:gd name="T4" fmla="*/ 1320 w 21600"/>
                    <a:gd name="T5" fmla="*/ 10800 h 21600"/>
                    <a:gd name="T6" fmla="*/ 10800 w 21600"/>
                    <a:gd name="T7" fmla="*/ 0 h 21600"/>
                    <a:gd name="T8" fmla="*/ 3120 w 21600"/>
                    <a:gd name="T9" fmla="*/ 3120 h 21600"/>
                    <a:gd name="T10" fmla="*/ 18480 w 21600"/>
                    <a:gd name="T11" fmla="*/ 1848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639" y="21600"/>
                      </a:lnTo>
                      <a:lnTo>
                        <a:pt x="1896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4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</p:grpSp>
          <p:sp>
            <p:nvSpPr>
              <p:cNvPr id="61" name="AutoShape 51"/>
              <p:cNvSpPr>
                <a:spLocks noChangeArrowheads="1"/>
              </p:cNvSpPr>
              <p:nvPr/>
            </p:nvSpPr>
            <p:spPr bwMode="auto">
              <a:xfrm>
                <a:off x="3789" y="1296"/>
                <a:ext cx="342" cy="96"/>
              </a:xfrm>
              <a:prstGeom prst="flowChartMagneticDisk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</p:grpSp>
        <p:grpSp>
          <p:nvGrpSpPr>
            <p:cNvPr id="38" name="Group 52"/>
            <p:cNvGrpSpPr>
              <a:grpSpLocks/>
            </p:cNvGrpSpPr>
            <p:nvPr/>
          </p:nvGrpSpPr>
          <p:grpSpPr bwMode="auto">
            <a:xfrm>
              <a:off x="4560" y="2928"/>
              <a:ext cx="336" cy="336"/>
              <a:chOff x="9203" y="580"/>
              <a:chExt cx="2137" cy="1899"/>
            </a:xfrm>
          </p:grpSpPr>
          <p:sp>
            <p:nvSpPr>
              <p:cNvPr id="39" name="Freeform 53"/>
              <p:cNvSpPr>
                <a:spLocks/>
              </p:cNvSpPr>
              <p:nvPr/>
            </p:nvSpPr>
            <p:spPr bwMode="auto">
              <a:xfrm>
                <a:off x="9203" y="580"/>
                <a:ext cx="2137" cy="1899"/>
              </a:xfrm>
              <a:custGeom>
                <a:avLst/>
                <a:gdLst/>
                <a:ahLst/>
                <a:cxnLst>
                  <a:cxn ang="0">
                    <a:pos x="1443" y="247"/>
                  </a:cxn>
                  <a:cxn ang="0">
                    <a:pos x="1419" y="521"/>
                  </a:cxn>
                  <a:cxn ang="0">
                    <a:pos x="1716" y="271"/>
                  </a:cxn>
                  <a:cxn ang="0">
                    <a:pos x="1608" y="674"/>
                  </a:cxn>
                  <a:cxn ang="0">
                    <a:pos x="2013" y="680"/>
                  </a:cxn>
                  <a:cxn ang="0">
                    <a:pos x="1810" y="934"/>
                  </a:cxn>
                  <a:cxn ang="0">
                    <a:pos x="2097" y="1192"/>
                  </a:cxn>
                  <a:cxn ang="0">
                    <a:pos x="1581" y="1405"/>
                  </a:cxn>
                  <a:cxn ang="0">
                    <a:pos x="1723" y="1791"/>
                  </a:cxn>
                  <a:cxn ang="0">
                    <a:pos x="1311" y="1662"/>
                  </a:cxn>
                  <a:cxn ang="0">
                    <a:pos x="1116" y="1879"/>
                  </a:cxn>
                  <a:cxn ang="0">
                    <a:pos x="920" y="1723"/>
                  </a:cxn>
                  <a:cxn ang="0">
                    <a:pos x="543" y="1791"/>
                  </a:cxn>
                  <a:cxn ang="0">
                    <a:pos x="543" y="1405"/>
                  </a:cxn>
                  <a:cxn ang="0">
                    <a:pos x="388" y="1314"/>
                  </a:cxn>
                  <a:cxn ang="0">
                    <a:pos x="408" y="1121"/>
                  </a:cxn>
                  <a:cxn ang="0">
                    <a:pos x="236" y="928"/>
                  </a:cxn>
                  <a:cxn ang="0">
                    <a:pos x="543" y="745"/>
                  </a:cxn>
                  <a:cxn ang="0">
                    <a:pos x="337" y="335"/>
                  </a:cxn>
                  <a:cxn ang="0">
                    <a:pos x="887" y="487"/>
                  </a:cxn>
                  <a:cxn ang="0">
                    <a:pos x="1005" y="142"/>
                  </a:cxn>
                  <a:cxn ang="0">
                    <a:pos x="1230" y="0"/>
                  </a:cxn>
                  <a:cxn ang="0">
                    <a:pos x="971" y="393"/>
                  </a:cxn>
                  <a:cxn ang="0">
                    <a:pos x="462" y="27"/>
                  </a:cxn>
                  <a:cxn ang="0">
                    <a:pos x="607" y="701"/>
                  </a:cxn>
                  <a:cxn ang="0">
                    <a:pos x="0" y="643"/>
                  </a:cxn>
                  <a:cxn ang="0">
                    <a:pos x="442" y="1039"/>
                  </a:cxn>
                  <a:cxn ang="0">
                    <a:pos x="94" y="1202"/>
                  </a:cxn>
                  <a:cxn ang="0">
                    <a:pos x="442" y="1331"/>
                  </a:cxn>
                  <a:cxn ang="0">
                    <a:pos x="425" y="1608"/>
                  </a:cxn>
                  <a:cxn ang="0">
                    <a:pos x="779" y="1608"/>
                  </a:cxn>
                  <a:cxn ang="0">
                    <a:pos x="883" y="1852"/>
                  </a:cxn>
                  <a:cxn ang="0">
                    <a:pos x="1220" y="1629"/>
                  </a:cxn>
                  <a:cxn ang="0">
                    <a:pos x="1375" y="1784"/>
                  </a:cxn>
                  <a:cxn ang="0">
                    <a:pos x="1608" y="1540"/>
                  </a:cxn>
                  <a:cxn ang="0">
                    <a:pos x="1972" y="1513"/>
                  </a:cxn>
                  <a:cxn ang="0">
                    <a:pos x="1702" y="1049"/>
                  </a:cxn>
                  <a:cxn ang="0">
                    <a:pos x="1955" y="904"/>
                  </a:cxn>
                  <a:cxn ang="0">
                    <a:pos x="1675" y="684"/>
                  </a:cxn>
                  <a:cxn ang="0">
                    <a:pos x="1729" y="565"/>
                  </a:cxn>
                  <a:cxn ang="0">
                    <a:pos x="1625" y="406"/>
                  </a:cxn>
                  <a:cxn ang="0">
                    <a:pos x="1466" y="423"/>
                  </a:cxn>
                  <a:cxn ang="0">
                    <a:pos x="1251" y="372"/>
                  </a:cxn>
                </a:cxnLst>
                <a:rect l="0" t="0" r="r" b="b"/>
                <a:pathLst>
                  <a:path w="2137" h="1899">
                    <a:moveTo>
                      <a:pt x="1230" y="17"/>
                    </a:moveTo>
                    <a:lnTo>
                      <a:pt x="1247" y="386"/>
                    </a:lnTo>
                    <a:lnTo>
                      <a:pt x="1443" y="247"/>
                    </a:lnTo>
                    <a:lnTo>
                      <a:pt x="1379" y="474"/>
                    </a:lnTo>
                    <a:lnTo>
                      <a:pt x="1453" y="437"/>
                    </a:lnTo>
                    <a:lnTo>
                      <a:pt x="1419" y="521"/>
                    </a:lnTo>
                    <a:lnTo>
                      <a:pt x="1527" y="494"/>
                    </a:lnTo>
                    <a:lnTo>
                      <a:pt x="1618" y="433"/>
                    </a:lnTo>
                    <a:lnTo>
                      <a:pt x="1716" y="271"/>
                    </a:lnTo>
                    <a:lnTo>
                      <a:pt x="1541" y="650"/>
                    </a:lnTo>
                    <a:lnTo>
                      <a:pt x="1706" y="582"/>
                    </a:lnTo>
                    <a:lnTo>
                      <a:pt x="1608" y="674"/>
                    </a:lnTo>
                    <a:lnTo>
                      <a:pt x="1733" y="630"/>
                    </a:lnTo>
                    <a:lnTo>
                      <a:pt x="1662" y="687"/>
                    </a:lnTo>
                    <a:lnTo>
                      <a:pt x="2013" y="680"/>
                    </a:lnTo>
                    <a:lnTo>
                      <a:pt x="1672" y="880"/>
                    </a:lnTo>
                    <a:lnTo>
                      <a:pt x="1915" y="907"/>
                    </a:lnTo>
                    <a:lnTo>
                      <a:pt x="1810" y="934"/>
                    </a:lnTo>
                    <a:lnTo>
                      <a:pt x="1925" y="982"/>
                    </a:lnTo>
                    <a:lnTo>
                      <a:pt x="1686" y="1049"/>
                    </a:lnTo>
                    <a:lnTo>
                      <a:pt x="2097" y="1192"/>
                    </a:lnTo>
                    <a:lnTo>
                      <a:pt x="1662" y="1246"/>
                    </a:lnTo>
                    <a:lnTo>
                      <a:pt x="1945" y="1496"/>
                    </a:lnTo>
                    <a:lnTo>
                      <a:pt x="1581" y="1405"/>
                    </a:lnTo>
                    <a:lnTo>
                      <a:pt x="1847" y="1720"/>
                    </a:lnTo>
                    <a:lnTo>
                      <a:pt x="1595" y="1527"/>
                    </a:lnTo>
                    <a:lnTo>
                      <a:pt x="1723" y="1791"/>
                    </a:lnTo>
                    <a:lnTo>
                      <a:pt x="1328" y="1571"/>
                    </a:lnTo>
                    <a:lnTo>
                      <a:pt x="1365" y="1747"/>
                    </a:lnTo>
                    <a:lnTo>
                      <a:pt x="1311" y="1662"/>
                    </a:lnTo>
                    <a:lnTo>
                      <a:pt x="1288" y="1832"/>
                    </a:lnTo>
                    <a:lnTo>
                      <a:pt x="1220" y="1615"/>
                    </a:lnTo>
                    <a:lnTo>
                      <a:pt x="1116" y="1879"/>
                    </a:lnTo>
                    <a:lnTo>
                      <a:pt x="1021" y="1652"/>
                    </a:lnTo>
                    <a:lnTo>
                      <a:pt x="893" y="1828"/>
                    </a:lnTo>
                    <a:lnTo>
                      <a:pt x="920" y="1723"/>
                    </a:lnTo>
                    <a:lnTo>
                      <a:pt x="725" y="1862"/>
                    </a:lnTo>
                    <a:lnTo>
                      <a:pt x="789" y="1595"/>
                    </a:lnTo>
                    <a:lnTo>
                      <a:pt x="543" y="1791"/>
                    </a:lnTo>
                    <a:lnTo>
                      <a:pt x="634" y="1473"/>
                    </a:lnTo>
                    <a:lnTo>
                      <a:pt x="438" y="1595"/>
                    </a:lnTo>
                    <a:lnTo>
                      <a:pt x="543" y="1405"/>
                    </a:lnTo>
                    <a:lnTo>
                      <a:pt x="266" y="1469"/>
                    </a:lnTo>
                    <a:lnTo>
                      <a:pt x="462" y="1327"/>
                    </a:lnTo>
                    <a:lnTo>
                      <a:pt x="388" y="1314"/>
                    </a:lnTo>
                    <a:lnTo>
                      <a:pt x="475" y="1226"/>
                    </a:lnTo>
                    <a:lnTo>
                      <a:pt x="138" y="1202"/>
                    </a:lnTo>
                    <a:lnTo>
                      <a:pt x="408" y="1121"/>
                    </a:lnTo>
                    <a:lnTo>
                      <a:pt x="330" y="1046"/>
                    </a:lnTo>
                    <a:lnTo>
                      <a:pt x="465" y="1043"/>
                    </a:lnTo>
                    <a:lnTo>
                      <a:pt x="236" y="928"/>
                    </a:lnTo>
                    <a:lnTo>
                      <a:pt x="462" y="900"/>
                    </a:lnTo>
                    <a:lnTo>
                      <a:pt x="24" y="650"/>
                    </a:lnTo>
                    <a:lnTo>
                      <a:pt x="543" y="745"/>
                    </a:lnTo>
                    <a:lnTo>
                      <a:pt x="455" y="640"/>
                    </a:lnTo>
                    <a:lnTo>
                      <a:pt x="624" y="714"/>
                    </a:lnTo>
                    <a:lnTo>
                      <a:pt x="337" y="335"/>
                    </a:lnTo>
                    <a:lnTo>
                      <a:pt x="698" y="565"/>
                    </a:lnTo>
                    <a:lnTo>
                      <a:pt x="475" y="47"/>
                    </a:lnTo>
                    <a:lnTo>
                      <a:pt x="887" y="487"/>
                    </a:lnTo>
                    <a:lnTo>
                      <a:pt x="833" y="67"/>
                    </a:lnTo>
                    <a:lnTo>
                      <a:pt x="978" y="416"/>
                    </a:lnTo>
                    <a:lnTo>
                      <a:pt x="1005" y="142"/>
                    </a:lnTo>
                    <a:lnTo>
                      <a:pt x="1069" y="365"/>
                    </a:lnTo>
                    <a:lnTo>
                      <a:pt x="1230" y="17"/>
                    </a:lnTo>
                    <a:lnTo>
                      <a:pt x="1230" y="0"/>
                    </a:lnTo>
                    <a:lnTo>
                      <a:pt x="1069" y="352"/>
                    </a:lnTo>
                    <a:lnTo>
                      <a:pt x="1001" y="101"/>
                    </a:lnTo>
                    <a:lnTo>
                      <a:pt x="971" y="393"/>
                    </a:lnTo>
                    <a:lnTo>
                      <a:pt x="816" y="27"/>
                    </a:lnTo>
                    <a:lnTo>
                      <a:pt x="877" y="470"/>
                    </a:lnTo>
                    <a:lnTo>
                      <a:pt x="462" y="27"/>
                    </a:lnTo>
                    <a:lnTo>
                      <a:pt x="684" y="545"/>
                    </a:lnTo>
                    <a:lnTo>
                      <a:pt x="307" y="305"/>
                    </a:lnTo>
                    <a:lnTo>
                      <a:pt x="607" y="701"/>
                    </a:lnTo>
                    <a:lnTo>
                      <a:pt x="435" y="623"/>
                    </a:lnTo>
                    <a:lnTo>
                      <a:pt x="529" y="738"/>
                    </a:lnTo>
                    <a:lnTo>
                      <a:pt x="0" y="643"/>
                    </a:lnTo>
                    <a:lnTo>
                      <a:pt x="442" y="894"/>
                    </a:lnTo>
                    <a:lnTo>
                      <a:pt x="202" y="924"/>
                    </a:lnTo>
                    <a:lnTo>
                      <a:pt x="442" y="1039"/>
                    </a:lnTo>
                    <a:lnTo>
                      <a:pt x="307" y="1039"/>
                    </a:lnTo>
                    <a:lnTo>
                      <a:pt x="394" y="1117"/>
                    </a:lnTo>
                    <a:lnTo>
                      <a:pt x="94" y="1202"/>
                    </a:lnTo>
                    <a:lnTo>
                      <a:pt x="462" y="1232"/>
                    </a:lnTo>
                    <a:lnTo>
                      <a:pt x="364" y="1320"/>
                    </a:lnTo>
                    <a:lnTo>
                      <a:pt x="442" y="1331"/>
                    </a:lnTo>
                    <a:lnTo>
                      <a:pt x="233" y="1483"/>
                    </a:lnTo>
                    <a:lnTo>
                      <a:pt x="529" y="1415"/>
                    </a:lnTo>
                    <a:lnTo>
                      <a:pt x="425" y="1608"/>
                    </a:lnTo>
                    <a:lnTo>
                      <a:pt x="624" y="1483"/>
                    </a:lnTo>
                    <a:lnTo>
                      <a:pt x="529" y="1811"/>
                    </a:lnTo>
                    <a:lnTo>
                      <a:pt x="779" y="1608"/>
                    </a:lnTo>
                    <a:lnTo>
                      <a:pt x="711" y="1879"/>
                    </a:lnTo>
                    <a:lnTo>
                      <a:pt x="903" y="1747"/>
                    </a:lnTo>
                    <a:lnTo>
                      <a:pt x="883" y="1852"/>
                    </a:lnTo>
                    <a:lnTo>
                      <a:pt x="1021" y="1669"/>
                    </a:lnTo>
                    <a:lnTo>
                      <a:pt x="1116" y="1899"/>
                    </a:lnTo>
                    <a:lnTo>
                      <a:pt x="1220" y="1629"/>
                    </a:lnTo>
                    <a:lnTo>
                      <a:pt x="1291" y="1862"/>
                    </a:lnTo>
                    <a:lnTo>
                      <a:pt x="1318" y="1676"/>
                    </a:lnTo>
                    <a:lnTo>
                      <a:pt x="1375" y="1784"/>
                    </a:lnTo>
                    <a:lnTo>
                      <a:pt x="1338" y="1581"/>
                    </a:lnTo>
                    <a:lnTo>
                      <a:pt x="1743" y="1811"/>
                    </a:lnTo>
                    <a:lnTo>
                      <a:pt x="1608" y="1540"/>
                    </a:lnTo>
                    <a:lnTo>
                      <a:pt x="1888" y="1754"/>
                    </a:lnTo>
                    <a:lnTo>
                      <a:pt x="1598" y="1415"/>
                    </a:lnTo>
                    <a:lnTo>
                      <a:pt x="1972" y="1513"/>
                    </a:lnTo>
                    <a:lnTo>
                      <a:pt x="1675" y="1253"/>
                    </a:lnTo>
                    <a:lnTo>
                      <a:pt x="2137" y="1195"/>
                    </a:lnTo>
                    <a:lnTo>
                      <a:pt x="1702" y="1049"/>
                    </a:lnTo>
                    <a:lnTo>
                      <a:pt x="1945" y="982"/>
                    </a:lnTo>
                    <a:lnTo>
                      <a:pt x="1827" y="934"/>
                    </a:lnTo>
                    <a:lnTo>
                      <a:pt x="1955" y="904"/>
                    </a:lnTo>
                    <a:lnTo>
                      <a:pt x="1696" y="877"/>
                    </a:lnTo>
                    <a:lnTo>
                      <a:pt x="2046" y="674"/>
                    </a:lnTo>
                    <a:lnTo>
                      <a:pt x="1675" y="684"/>
                    </a:lnTo>
                    <a:lnTo>
                      <a:pt x="1760" y="616"/>
                    </a:lnTo>
                    <a:lnTo>
                      <a:pt x="1632" y="660"/>
                    </a:lnTo>
                    <a:lnTo>
                      <a:pt x="1729" y="565"/>
                    </a:lnTo>
                    <a:lnTo>
                      <a:pt x="1561" y="633"/>
                    </a:lnTo>
                    <a:lnTo>
                      <a:pt x="1753" y="200"/>
                    </a:lnTo>
                    <a:lnTo>
                      <a:pt x="1625" y="406"/>
                    </a:lnTo>
                    <a:lnTo>
                      <a:pt x="1541" y="477"/>
                    </a:lnTo>
                    <a:lnTo>
                      <a:pt x="1433" y="511"/>
                    </a:lnTo>
                    <a:lnTo>
                      <a:pt x="1466" y="423"/>
                    </a:lnTo>
                    <a:lnTo>
                      <a:pt x="1386" y="464"/>
                    </a:lnTo>
                    <a:lnTo>
                      <a:pt x="1463" y="227"/>
                    </a:lnTo>
                    <a:lnTo>
                      <a:pt x="1251" y="372"/>
                    </a:lnTo>
                    <a:lnTo>
                      <a:pt x="1230" y="0"/>
                    </a:lnTo>
                    <a:lnTo>
                      <a:pt x="1230" y="17"/>
                    </a:lnTo>
                    <a:close/>
                  </a:path>
                </a:pathLst>
              </a:custGeom>
              <a:solidFill>
                <a:srgbClr val="FFDE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40" name="Rectangle 54"/>
              <p:cNvSpPr>
                <a:spLocks noChangeArrowheads="1"/>
              </p:cNvSpPr>
              <p:nvPr/>
            </p:nvSpPr>
            <p:spPr bwMode="auto">
              <a:xfrm>
                <a:off x="10450" y="935"/>
                <a:ext cx="1" cy="4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41" name="Freeform 55"/>
              <p:cNvSpPr>
                <a:spLocks/>
              </p:cNvSpPr>
              <p:nvPr/>
            </p:nvSpPr>
            <p:spPr bwMode="auto">
              <a:xfrm>
                <a:off x="9753" y="1179"/>
                <a:ext cx="3" cy="4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4"/>
                  </a:cxn>
                </a:cxnLst>
                <a:rect l="0" t="0" r="r" b="b"/>
                <a:pathLst>
                  <a:path w="3" h="4">
                    <a:moveTo>
                      <a:pt x="3" y="4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42" name="Rectangle 56"/>
              <p:cNvSpPr>
                <a:spLocks noChangeArrowheads="1"/>
              </p:cNvSpPr>
              <p:nvPr/>
            </p:nvSpPr>
            <p:spPr bwMode="auto">
              <a:xfrm>
                <a:off x="9611" y="1308"/>
                <a:ext cx="1" cy="1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43" name="Freeform 57"/>
              <p:cNvSpPr>
                <a:spLocks/>
              </p:cNvSpPr>
              <p:nvPr/>
            </p:nvSpPr>
            <p:spPr bwMode="auto">
              <a:xfrm>
                <a:off x="10953" y="1826"/>
                <a:ext cx="3" cy="3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3" y="3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lnTo>
                      <a:pt x="3" y="0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44" name="Freeform 58"/>
              <p:cNvSpPr>
                <a:spLocks/>
              </p:cNvSpPr>
              <p:nvPr/>
            </p:nvSpPr>
            <p:spPr bwMode="auto">
              <a:xfrm>
                <a:off x="9780" y="1125"/>
                <a:ext cx="960" cy="968"/>
              </a:xfrm>
              <a:custGeom>
                <a:avLst/>
                <a:gdLst/>
                <a:ahLst/>
                <a:cxnLst>
                  <a:cxn ang="0">
                    <a:pos x="455" y="0"/>
                  </a:cxn>
                  <a:cxn ang="0">
                    <a:pos x="360" y="13"/>
                  </a:cxn>
                  <a:cxn ang="0">
                    <a:pos x="273" y="47"/>
                  </a:cxn>
                  <a:cxn ang="0">
                    <a:pos x="192" y="95"/>
                  </a:cxn>
                  <a:cxn ang="0">
                    <a:pos x="124" y="159"/>
                  </a:cxn>
                  <a:cxn ang="0">
                    <a:pos x="67" y="234"/>
                  </a:cxn>
                  <a:cxn ang="0">
                    <a:pos x="30" y="315"/>
                  </a:cxn>
                  <a:cxn ang="0">
                    <a:pos x="6" y="410"/>
                  </a:cxn>
                  <a:cxn ang="0">
                    <a:pos x="0" y="508"/>
                  </a:cxn>
                  <a:cxn ang="0">
                    <a:pos x="16" y="603"/>
                  </a:cxn>
                  <a:cxn ang="0">
                    <a:pos x="47" y="691"/>
                  </a:cxn>
                  <a:cxn ang="0">
                    <a:pos x="94" y="772"/>
                  </a:cxn>
                  <a:cxn ang="0">
                    <a:pos x="158" y="840"/>
                  </a:cxn>
                  <a:cxn ang="0">
                    <a:pos x="232" y="897"/>
                  </a:cxn>
                  <a:cxn ang="0">
                    <a:pos x="316" y="938"/>
                  </a:cxn>
                  <a:cxn ang="0">
                    <a:pos x="407" y="962"/>
                  </a:cxn>
                  <a:cxn ang="0">
                    <a:pos x="505" y="965"/>
                  </a:cxn>
                  <a:cxn ang="0">
                    <a:pos x="600" y="951"/>
                  </a:cxn>
                  <a:cxn ang="0">
                    <a:pos x="687" y="918"/>
                  </a:cxn>
                  <a:cxn ang="0">
                    <a:pos x="768" y="870"/>
                  </a:cxn>
                  <a:cxn ang="0">
                    <a:pos x="836" y="809"/>
                  </a:cxn>
                  <a:cxn ang="0">
                    <a:pos x="893" y="735"/>
                  </a:cxn>
                  <a:cxn ang="0">
                    <a:pos x="933" y="650"/>
                  </a:cxn>
                  <a:cxn ang="0">
                    <a:pos x="957" y="555"/>
                  </a:cxn>
                  <a:cxn ang="0">
                    <a:pos x="960" y="457"/>
                  </a:cxn>
                  <a:cxn ang="0">
                    <a:pos x="947" y="362"/>
                  </a:cxn>
                  <a:cxn ang="0">
                    <a:pos x="913" y="274"/>
                  </a:cxn>
                  <a:cxn ang="0">
                    <a:pos x="866" y="193"/>
                  </a:cxn>
                  <a:cxn ang="0">
                    <a:pos x="805" y="125"/>
                  </a:cxn>
                  <a:cxn ang="0">
                    <a:pos x="731" y="68"/>
                  </a:cxn>
                  <a:cxn ang="0">
                    <a:pos x="647" y="27"/>
                  </a:cxn>
                  <a:cxn ang="0">
                    <a:pos x="552" y="3"/>
                  </a:cxn>
                </a:cxnLst>
                <a:rect l="0" t="0" r="r" b="b"/>
                <a:pathLst>
                  <a:path w="960" h="968">
                    <a:moveTo>
                      <a:pt x="482" y="0"/>
                    </a:moveTo>
                    <a:lnTo>
                      <a:pt x="455" y="0"/>
                    </a:lnTo>
                    <a:lnTo>
                      <a:pt x="407" y="3"/>
                    </a:lnTo>
                    <a:lnTo>
                      <a:pt x="360" y="13"/>
                    </a:lnTo>
                    <a:lnTo>
                      <a:pt x="316" y="27"/>
                    </a:lnTo>
                    <a:lnTo>
                      <a:pt x="273" y="47"/>
                    </a:lnTo>
                    <a:lnTo>
                      <a:pt x="232" y="68"/>
                    </a:lnTo>
                    <a:lnTo>
                      <a:pt x="192" y="95"/>
                    </a:lnTo>
                    <a:lnTo>
                      <a:pt x="158" y="125"/>
                    </a:lnTo>
                    <a:lnTo>
                      <a:pt x="124" y="159"/>
                    </a:lnTo>
                    <a:lnTo>
                      <a:pt x="94" y="193"/>
                    </a:lnTo>
                    <a:lnTo>
                      <a:pt x="67" y="234"/>
                    </a:lnTo>
                    <a:lnTo>
                      <a:pt x="47" y="274"/>
                    </a:lnTo>
                    <a:lnTo>
                      <a:pt x="30" y="315"/>
                    </a:lnTo>
                    <a:lnTo>
                      <a:pt x="16" y="362"/>
                    </a:lnTo>
                    <a:lnTo>
                      <a:pt x="6" y="410"/>
                    </a:lnTo>
                    <a:lnTo>
                      <a:pt x="0" y="481"/>
                    </a:lnTo>
                    <a:lnTo>
                      <a:pt x="0" y="508"/>
                    </a:lnTo>
                    <a:lnTo>
                      <a:pt x="6" y="555"/>
                    </a:lnTo>
                    <a:lnTo>
                      <a:pt x="16" y="603"/>
                    </a:lnTo>
                    <a:lnTo>
                      <a:pt x="30" y="650"/>
                    </a:lnTo>
                    <a:lnTo>
                      <a:pt x="47" y="691"/>
                    </a:lnTo>
                    <a:lnTo>
                      <a:pt x="67" y="735"/>
                    </a:lnTo>
                    <a:lnTo>
                      <a:pt x="94" y="772"/>
                    </a:lnTo>
                    <a:lnTo>
                      <a:pt x="124" y="809"/>
                    </a:lnTo>
                    <a:lnTo>
                      <a:pt x="158" y="840"/>
                    </a:lnTo>
                    <a:lnTo>
                      <a:pt x="192" y="870"/>
                    </a:lnTo>
                    <a:lnTo>
                      <a:pt x="232" y="897"/>
                    </a:lnTo>
                    <a:lnTo>
                      <a:pt x="273" y="918"/>
                    </a:lnTo>
                    <a:lnTo>
                      <a:pt x="316" y="938"/>
                    </a:lnTo>
                    <a:lnTo>
                      <a:pt x="360" y="951"/>
                    </a:lnTo>
                    <a:lnTo>
                      <a:pt x="407" y="962"/>
                    </a:lnTo>
                    <a:lnTo>
                      <a:pt x="482" y="968"/>
                    </a:lnTo>
                    <a:lnTo>
                      <a:pt x="505" y="965"/>
                    </a:lnTo>
                    <a:lnTo>
                      <a:pt x="552" y="962"/>
                    </a:lnTo>
                    <a:lnTo>
                      <a:pt x="600" y="951"/>
                    </a:lnTo>
                    <a:lnTo>
                      <a:pt x="647" y="938"/>
                    </a:lnTo>
                    <a:lnTo>
                      <a:pt x="687" y="918"/>
                    </a:lnTo>
                    <a:lnTo>
                      <a:pt x="731" y="897"/>
                    </a:lnTo>
                    <a:lnTo>
                      <a:pt x="768" y="870"/>
                    </a:lnTo>
                    <a:lnTo>
                      <a:pt x="805" y="840"/>
                    </a:lnTo>
                    <a:lnTo>
                      <a:pt x="836" y="809"/>
                    </a:lnTo>
                    <a:lnTo>
                      <a:pt x="866" y="772"/>
                    </a:lnTo>
                    <a:lnTo>
                      <a:pt x="893" y="735"/>
                    </a:lnTo>
                    <a:lnTo>
                      <a:pt x="913" y="691"/>
                    </a:lnTo>
                    <a:lnTo>
                      <a:pt x="933" y="650"/>
                    </a:lnTo>
                    <a:lnTo>
                      <a:pt x="947" y="603"/>
                    </a:lnTo>
                    <a:lnTo>
                      <a:pt x="957" y="555"/>
                    </a:lnTo>
                    <a:lnTo>
                      <a:pt x="960" y="481"/>
                    </a:lnTo>
                    <a:lnTo>
                      <a:pt x="960" y="457"/>
                    </a:lnTo>
                    <a:lnTo>
                      <a:pt x="957" y="410"/>
                    </a:lnTo>
                    <a:lnTo>
                      <a:pt x="947" y="362"/>
                    </a:lnTo>
                    <a:lnTo>
                      <a:pt x="933" y="315"/>
                    </a:lnTo>
                    <a:lnTo>
                      <a:pt x="913" y="274"/>
                    </a:lnTo>
                    <a:lnTo>
                      <a:pt x="893" y="234"/>
                    </a:lnTo>
                    <a:lnTo>
                      <a:pt x="866" y="193"/>
                    </a:lnTo>
                    <a:lnTo>
                      <a:pt x="836" y="159"/>
                    </a:lnTo>
                    <a:lnTo>
                      <a:pt x="805" y="125"/>
                    </a:lnTo>
                    <a:lnTo>
                      <a:pt x="768" y="95"/>
                    </a:lnTo>
                    <a:lnTo>
                      <a:pt x="731" y="68"/>
                    </a:lnTo>
                    <a:lnTo>
                      <a:pt x="687" y="47"/>
                    </a:lnTo>
                    <a:lnTo>
                      <a:pt x="647" y="27"/>
                    </a:lnTo>
                    <a:lnTo>
                      <a:pt x="600" y="13"/>
                    </a:lnTo>
                    <a:lnTo>
                      <a:pt x="552" y="3"/>
                    </a:lnTo>
                    <a:lnTo>
                      <a:pt x="48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45" name="Freeform 59"/>
              <p:cNvSpPr>
                <a:spLocks/>
              </p:cNvSpPr>
              <p:nvPr/>
            </p:nvSpPr>
            <p:spPr bwMode="auto">
              <a:xfrm>
                <a:off x="9790" y="1138"/>
                <a:ext cx="940" cy="938"/>
              </a:xfrm>
              <a:custGeom>
                <a:avLst/>
                <a:gdLst/>
                <a:ahLst/>
                <a:cxnLst>
                  <a:cxn ang="0">
                    <a:pos x="445" y="0"/>
                  </a:cxn>
                  <a:cxn ang="0">
                    <a:pos x="354" y="14"/>
                  </a:cxn>
                  <a:cxn ang="0">
                    <a:pos x="269" y="45"/>
                  </a:cxn>
                  <a:cxn ang="0">
                    <a:pos x="192" y="92"/>
                  </a:cxn>
                  <a:cxn ang="0">
                    <a:pos x="124" y="153"/>
                  </a:cxn>
                  <a:cxn ang="0">
                    <a:pos x="70" y="227"/>
                  </a:cxn>
                  <a:cxn ang="0">
                    <a:pos x="30" y="309"/>
                  </a:cxn>
                  <a:cxn ang="0">
                    <a:pos x="6" y="400"/>
                  </a:cxn>
                  <a:cxn ang="0">
                    <a:pos x="3" y="495"/>
                  </a:cxn>
                  <a:cxn ang="0">
                    <a:pos x="16" y="586"/>
                  </a:cxn>
                  <a:cxn ang="0">
                    <a:pos x="47" y="674"/>
                  </a:cxn>
                  <a:cxn ang="0">
                    <a:pos x="97" y="749"/>
                  </a:cxn>
                  <a:cxn ang="0">
                    <a:pos x="155" y="817"/>
                  </a:cxn>
                  <a:cxn ang="0">
                    <a:pos x="229" y="871"/>
                  </a:cxn>
                  <a:cxn ang="0">
                    <a:pos x="310" y="911"/>
                  </a:cxn>
                  <a:cxn ang="0">
                    <a:pos x="401" y="935"/>
                  </a:cxn>
                  <a:cxn ang="0">
                    <a:pos x="495" y="938"/>
                  </a:cxn>
                  <a:cxn ang="0">
                    <a:pos x="586" y="925"/>
                  </a:cxn>
                  <a:cxn ang="0">
                    <a:pos x="674" y="894"/>
                  </a:cxn>
                  <a:cxn ang="0">
                    <a:pos x="751" y="847"/>
                  </a:cxn>
                  <a:cxn ang="0">
                    <a:pos x="815" y="786"/>
                  </a:cxn>
                  <a:cxn ang="0">
                    <a:pos x="873" y="712"/>
                  </a:cxn>
                  <a:cxn ang="0">
                    <a:pos x="910" y="630"/>
                  </a:cxn>
                  <a:cxn ang="0">
                    <a:pos x="933" y="542"/>
                  </a:cxn>
                  <a:cxn ang="0">
                    <a:pos x="940" y="444"/>
                  </a:cxn>
                  <a:cxn ang="0">
                    <a:pos x="923" y="353"/>
                  </a:cxn>
                  <a:cxn ang="0">
                    <a:pos x="893" y="268"/>
                  </a:cxn>
                  <a:cxn ang="0">
                    <a:pos x="846" y="190"/>
                  </a:cxn>
                  <a:cxn ang="0">
                    <a:pos x="785" y="122"/>
                  </a:cxn>
                  <a:cxn ang="0">
                    <a:pos x="714" y="68"/>
                  </a:cxn>
                  <a:cxn ang="0">
                    <a:pos x="630" y="28"/>
                  </a:cxn>
                  <a:cxn ang="0">
                    <a:pos x="542" y="4"/>
                  </a:cxn>
                </a:cxnLst>
                <a:rect l="0" t="0" r="r" b="b"/>
                <a:pathLst>
                  <a:path w="940" h="938">
                    <a:moveTo>
                      <a:pt x="472" y="0"/>
                    </a:moveTo>
                    <a:lnTo>
                      <a:pt x="445" y="0"/>
                    </a:lnTo>
                    <a:lnTo>
                      <a:pt x="401" y="4"/>
                    </a:lnTo>
                    <a:lnTo>
                      <a:pt x="354" y="14"/>
                    </a:lnTo>
                    <a:lnTo>
                      <a:pt x="310" y="28"/>
                    </a:lnTo>
                    <a:lnTo>
                      <a:pt x="269" y="45"/>
                    </a:lnTo>
                    <a:lnTo>
                      <a:pt x="229" y="68"/>
                    </a:lnTo>
                    <a:lnTo>
                      <a:pt x="192" y="92"/>
                    </a:lnTo>
                    <a:lnTo>
                      <a:pt x="155" y="122"/>
                    </a:lnTo>
                    <a:lnTo>
                      <a:pt x="124" y="153"/>
                    </a:lnTo>
                    <a:lnTo>
                      <a:pt x="97" y="190"/>
                    </a:lnTo>
                    <a:lnTo>
                      <a:pt x="70" y="227"/>
                    </a:lnTo>
                    <a:lnTo>
                      <a:pt x="47" y="268"/>
                    </a:lnTo>
                    <a:lnTo>
                      <a:pt x="30" y="309"/>
                    </a:lnTo>
                    <a:lnTo>
                      <a:pt x="16" y="353"/>
                    </a:lnTo>
                    <a:lnTo>
                      <a:pt x="6" y="400"/>
                    </a:lnTo>
                    <a:lnTo>
                      <a:pt x="0" y="468"/>
                    </a:lnTo>
                    <a:lnTo>
                      <a:pt x="3" y="495"/>
                    </a:lnTo>
                    <a:lnTo>
                      <a:pt x="6" y="542"/>
                    </a:lnTo>
                    <a:lnTo>
                      <a:pt x="16" y="586"/>
                    </a:lnTo>
                    <a:lnTo>
                      <a:pt x="30" y="630"/>
                    </a:lnTo>
                    <a:lnTo>
                      <a:pt x="47" y="674"/>
                    </a:lnTo>
                    <a:lnTo>
                      <a:pt x="70" y="712"/>
                    </a:lnTo>
                    <a:lnTo>
                      <a:pt x="97" y="749"/>
                    </a:lnTo>
                    <a:lnTo>
                      <a:pt x="124" y="786"/>
                    </a:lnTo>
                    <a:lnTo>
                      <a:pt x="155" y="817"/>
                    </a:lnTo>
                    <a:lnTo>
                      <a:pt x="192" y="847"/>
                    </a:lnTo>
                    <a:lnTo>
                      <a:pt x="229" y="871"/>
                    </a:lnTo>
                    <a:lnTo>
                      <a:pt x="269" y="894"/>
                    </a:lnTo>
                    <a:lnTo>
                      <a:pt x="310" y="911"/>
                    </a:lnTo>
                    <a:lnTo>
                      <a:pt x="354" y="925"/>
                    </a:lnTo>
                    <a:lnTo>
                      <a:pt x="401" y="935"/>
                    </a:lnTo>
                    <a:lnTo>
                      <a:pt x="472" y="938"/>
                    </a:lnTo>
                    <a:lnTo>
                      <a:pt x="495" y="938"/>
                    </a:lnTo>
                    <a:lnTo>
                      <a:pt x="542" y="935"/>
                    </a:lnTo>
                    <a:lnTo>
                      <a:pt x="586" y="925"/>
                    </a:lnTo>
                    <a:lnTo>
                      <a:pt x="630" y="911"/>
                    </a:lnTo>
                    <a:lnTo>
                      <a:pt x="674" y="894"/>
                    </a:lnTo>
                    <a:lnTo>
                      <a:pt x="714" y="871"/>
                    </a:lnTo>
                    <a:lnTo>
                      <a:pt x="751" y="847"/>
                    </a:lnTo>
                    <a:lnTo>
                      <a:pt x="785" y="817"/>
                    </a:lnTo>
                    <a:lnTo>
                      <a:pt x="815" y="786"/>
                    </a:lnTo>
                    <a:lnTo>
                      <a:pt x="846" y="749"/>
                    </a:lnTo>
                    <a:lnTo>
                      <a:pt x="873" y="712"/>
                    </a:lnTo>
                    <a:lnTo>
                      <a:pt x="893" y="674"/>
                    </a:lnTo>
                    <a:lnTo>
                      <a:pt x="910" y="630"/>
                    </a:lnTo>
                    <a:lnTo>
                      <a:pt x="923" y="586"/>
                    </a:lnTo>
                    <a:lnTo>
                      <a:pt x="933" y="542"/>
                    </a:lnTo>
                    <a:lnTo>
                      <a:pt x="940" y="468"/>
                    </a:lnTo>
                    <a:lnTo>
                      <a:pt x="940" y="444"/>
                    </a:lnTo>
                    <a:lnTo>
                      <a:pt x="933" y="400"/>
                    </a:lnTo>
                    <a:lnTo>
                      <a:pt x="923" y="353"/>
                    </a:lnTo>
                    <a:lnTo>
                      <a:pt x="910" y="309"/>
                    </a:lnTo>
                    <a:lnTo>
                      <a:pt x="893" y="268"/>
                    </a:lnTo>
                    <a:lnTo>
                      <a:pt x="873" y="227"/>
                    </a:lnTo>
                    <a:lnTo>
                      <a:pt x="846" y="190"/>
                    </a:lnTo>
                    <a:lnTo>
                      <a:pt x="815" y="153"/>
                    </a:lnTo>
                    <a:lnTo>
                      <a:pt x="785" y="122"/>
                    </a:lnTo>
                    <a:lnTo>
                      <a:pt x="751" y="92"/>
                    </a:lnTo>
                    <a:lnTo>
                      <a:pt x="714" y="68"/>
                    </a:lnTo>
                    <a:lnTo>
                      <a:pt x="674" y="45"/>
                    </a:lnTo>
                    <a:lnTo>
                      <a:pt x="630" y="28"/>
                    </a:lnTo>
                    <a:lnTo>
                      <a:pt x="586" y="14"/>
                    </a:lnTo>
                    <a:lnTo>
                      <a:pt x="542" y="4"/>
                    </a:lnTo>
                    <a:lnTo>
                      <a:pt x="472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46" name="Freeform 60"/>
              <p:cNvSpPr>
                <a:spLocks/>
              </p:cNvSpPr>
              <p:nvPr/>
            </p:nvSpPr>
            <p:spPr bwMode="auto">
              <a:xfrm>
                <a:off x="10130" y="1216"/>
                <a:ext cx="61" cy="68"/>
              </a:xfrm>
              <a:custGeom>
                <a:avLst/>
                <a:gdLst/>
                <a:ahLst/>
                <a:cxnLst>
                  <a:cxn ang="0">
                    <a:pos x="17" y="14"/>
                  </a:cxn>
                  <a:cxn ang="0">
                    <a:pos x="7" y="27"/>
                  </a:cxn>
                  <a:cxn ang="0">
                    <a:pos x="3" y="34"/>
                  </a:cxn>
                  <a:cxn ang="0">
                    <a:pos x="0" y="61"/>
                  </a:cxn>
                  <a:cxn ang="0">
                    <a:pos x="7" y="68"/>
                  </a:cxn>
                  <a:cxn ang="0">
                    <a:pos x="14" y="68"/>
                  </a:cxn>
                  <a:cxn ang="0">
                    <a:pos x="17" y="51"/>
                  </a:cxn>
                  <a:cxn ang="0">
                    <a:pos x="24" y="34"/>
                  </a:cxn>
                  <a:cxn ang="0">
                    <a:pos x="44" y="24"/>
                  </a:cxn>
                  <a:cxn ang="0">
                    <a:pos x="61" y="17"/>
                  </a:cxn>
                  <a:cxn ang="0">
                    <a:pos x="61" y="14"/>
                  </a:cxn>
                  <a:cxn ang="0">
                    <a:pos x="47" y="4"/>
                  </a:cxn>
                  <a:cxn ang="0">
                    <a:pos x="37" y="0"/>
                  </a:cxn>
                  <a:cxn ang="0">
                    <a:pos x="27" y="11"/>
                  </a:cxn>
                  <a:cxn ang="0">
                    <a:pos x="17" y="14"/>
                  </a:cxn>
                </a:cxnLst>
                <a:rect l="0" t="0" r="r" b="b"/>
                <a:pathLst>
                  <a:path w="61" h="68">
                    <a:moveTo>
                      <a:pt x="17" y="14"/>
                    </a:moveTo>
                    <a:lnTo>
                      <a:pt x="7" y="27"/>
                    </a:lnTo>
                    <a:lnTo>
                      <a:pt x="3" y="34"/>
                    </a:lnTo>
                    <a:lnTo>
                      <a:pt x="0" y="61"/>
                    </a:lnTo>
                    <a:lnTo>
                      <a:pt x="7" y="68"/>
                    </a:lnTo>
                    <a:lnTo>
                      <a:pt x="14" y="68"/>
                    </a:lnTo>
                    <a:lnTo>
                      <a:pt x="17" y="51"/>
                    </a:lnTo>
                    <a:lnTo>
                      <a:pt x="24" y="34"/>
                    </a:lnTo>
                    <a:lnTo>
                      <a:pt x="44" y="24"/>
                    </a:lnTo>
                    <a:lnTo>
                      <a:pt x="61" y="17"/>
                    </a:lnTo>
                    <a:lnTo>
                      <a:pt x="61" y="14"/>
                    </a:lnTo>
                    <a:lnTo>
                      <a:pt x="47" y="4"/>
                    </a:lnTo>
                    <a:lnTo>
                      <a:pt x="37" y="0"/>
                    </a:lnTo>
                    <a:lnTo>
                      <a:pt x="27" y="11"/>
                    </a:lnTo>
                    <a:lnTo>
                      <a:pt x="17" y="1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47" name="Freeform 61"/>
              <p:cNvSpPr>
                <a:spLocks/>
              </p:cNvSpPr>
              <p:nvPr/>
            </p:nvSpPr>
            <p:spPr bwMode="auto">
              <a:xfrm>
                <a:off x="10342" y="1227"/>
                <a:ext cx="68" cy="71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  <a:cxn ang="0">
                    <a:pos x="7" y="16"/>
                  </a:cxn>
                  <a:cxn ang="0">
                    <a:pos x="17" y="20"/>
                  </a:cxn>
                  <a:cxn ang="0">
                    <a:pos x="34" y="30"/>
                  </a:cxn>
                  <a:cxn ang="0">
                    <a:pos x="54" y="57"/>
                  </a:cxn>
                  <a:cxn ang="0">
                    <a:pos x="54" y="64"/>
                  </a:cxn>
                  <a:cxn ang="0">
                    <a:pos x="65" y="71"/>
                  </a:cxn>
                  <a:cxn ang="0">
                    <a:pos x="68" y="71"/>
                  </a:cxn>
                  <a:cxn ang="0">
                    <a:pos x="68" y="57"/>
                  </a:cxn>
                  <a:cxn ang="0">
                    <a:pos x="58" y="33"/>
                  </a:cxn>
                  <a:cxn ang="0">
                    <a:pos x="41" y="13"/>
                  </a:cxn>
                  <a:cxn ang="0">
                    <a:pos x="24" y="0"/>
                  </a:cxn>
                  <a:cxn ang="0">
                    <a:pos x="21" y="0"/>
                  </a:cxn>
                  <a:cxn ang="0">
                    <a:pos x="7" y="3"/>
                  </a:cxn>
                  <a:cxn ang="0">
                    <a:pos x="0" y="3"/>
                  </a:cxn>
                </a:cxnLst>
                <a:rect l="0" t="0" r="r" b="b"/>
                <a:pathLst>
                  <a:path w="68" h="71">
                    <a:moveTo>
                      <a:pt x="0" y="3"/>
                    </a:moveTo>
                    <a:lnTo>
                      <a:pt x="0" y="6"/>
                    </a:lnTo>
                    <a:lnTo>
                      <a:pt x="0" y="10"/>
                    </a:lnTo>
                    <a:lnTo>
                      <a:pt x="7" y="16"/>
                    </a:lnTo>
                    <a:lnTo>
                      <a:pt x="17" y="20"/>
                    </a:lnTo>
                    <a:lnTo>
                      <a:pt x="34" y="30"/>
                    </a:lnTo>
                    <a:lnTo>
                      <a:pt x="54" y="57"/>
                    </a:lnTo>
                    <a:lnTo>
                      <a:pt x="54" y="64"/>
                    </a:lnTo>
                    <a:lnTo>
                      <a:pt x="65" y="71"/>
                    </a:lnTo>
                    <a:lnTo>
                      <a:pt x="68" y="71"/>
                    </a:lnTo>
                    <a:lnTo>
                      <a:pt x="68" y="57"/>
                    </a:lnTo>
                    <a:lnTo>
                      <a:pt x="58" y="33"/>
                    </a:lnTo>
                    <a:lnTo>
                      <a:pt x="41" y="13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7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48" name="Freeform 62"/>
              <p:cNvSpPr>
                <a:spLocks/>
              </p:cNvSpPr>
              <p:nvPr/>
            </p:nvSpPr>
            <p:spPr bwMode="auto">
              <a:xfrm>
                <a:off x="10133" y="1274"/>
                <a:ext cx="250" cy="332"/>
              </a:xfrm>
              <a:custGeom>
                <a:avLst/>
                <a:gdLst/>
                <a:ahLst/>
                <a:cxnLst>
                  <a:cxn ang="0">
                    <a:pos x="189" y="267"/>
                  </a:cxn>
                  <a:cxn ang="0">
                    <a:pos x="233" y="217"/>
                  </a:cxn>
                  <a:cxn ang="0">
                    <a:pos x="250" y="173"/>
                  </a:cxn>
                  <a:cxn ang="0">
                    <a:pos x="250" y="162"/>
                  </a:cxn>
                  <a:cxn ang="0">
                    <a:pos x="250" y="159"/>
                  </a:cxn>
                  <a:cxn ang="0">
                    <a:pos x="240" y="132"/>
                  </a:cxn>
                  <a:cxn ang="0">
                    <a:pos x="233" y="115"/>
                  </a:cxn>
                  <a:cxn ang="0">
                    <a:pos x="216" y="95"/>
                  </a:cxn>
                  <a:cxn ang="0">
                    <a:pos x="220" y="88"/>
                  </a:cxn>
                  <a:cxn ang="0">
                    <a:pos x="216" y="85"/>
                  </a:cxn>
                  <a:cxn ang="0">
                    <a:pos x="209" y="78"/>
                  </a:cxn>
                  <a:cxn ang="0">
                    <a:pos x="199" y="64"/>
                  </a:cxn>
                  <a:cxn ang="0">
                    <a:pos x="193" y="57"/>
                  </a:cxn>
                  <a:cxn ang="0">
                    <a:pos x="186" y="54"/>
                  </a:cxn>
                  <a:cxn ang="0">
                    <a:pos x="182" y="47"/>
                  </a:cxn>
                  <a:cxn ang="0">
                    <a:pos x="179" y="44"/>
                  </a:cxn>
                  <a:cxn ang="0">
                    <a:pos x="176" y="34"/>
                  </a:cxn>
                  <a:cxn ang="0">
                    <a:pos x="162" y="30"/>
                  </a:cxn>
                  <a:cxn ang="0">
                    <a:pos x="162" y="24"/>
                  </a:cxn>
                  <a:cxn ang="0">
                    <a:pos x="162" y="20"/>
                  </a:cxn>
                  <a:cxn ang="0">
                    <a:pos x="149" y="3"/>
                  </a:cxn>
                  <a:cxn ang="0">
                    <a:pos x="139" y="3"/>
                  </a:cxn>
                  <a:cxn ang="0">
                    <a:pos x="129" y="7"/>
                  </a:cxn>
                  <a:cxn ang="0">
                    <a:pos x="112" y="7"/>
                  </a:cxn>
                  <a:cxn ang="0">
                    <a:pos x="88" y="0"/>
                  </a:cxn>
                  <a:cxn ang="0">
                    <a:pos x="58" y="20"/>
                  </a:cxn>
                  <a:cxn ang="0">
                    <a:pos x="54" y="27"/>
                  </a:cxn>
                  <a:cxn ang="0">
                    <a:pos x="51" y="30"/>
                  </a:cxn>
                  <a:cxn ang="0">
                    <a:pos x="34" y="51"/>
                  </a:cxn>
                  <a:cxn ang="0">
                    <a:pos x="24" y="68"/>
                  </a:cxn>
                  <a:cxn ang="0">
                    <a:pos x="17" y="85"/>
                  </a:cxn>
                  <a:cxn ang="0">
                    <a:pos x="7" y="108"/>
                  </a:cxn>
                  <a:cxn ang="0">
                    <a:pos x="0" y="132"/>
                  </a:cxn>
                  <a:cxn ang="0">
                    <a:pos x="4" y="149"/>
                  </a:cxn>
                  <a:cxn ang="0">
                    <a:pos x="4" y="156"/>
                  </a:cxn>
                  <a:cxn ang="0">
                    <a:pos x="7" y="156"/>
                  </a:cxn>
                  <a:cxn ang="0">
                    <a:pos x="4" y="159"/>
                  </a:cxn>
                  <a:cxn ang="0">
                    <a:pos x="4" y="162"/>
                  </a:cxn>
                  <a:cxn ang="0">
                    <a:pos x="11" y="176"/>
                  </a:cxn>
                  <a:cxn ang="0">
                    <a:pos x="14" y="186"/>
                  </a:cxn>
                  <a:cxn ang="0">
                    <a:pos x="21" y="196"/>
                  </a:cxn>
                  <a:cxn ang="0">
                    <a:pos x="24" y="200"/>
                  </a:cxn>
                  <a:cxn ang="0">
                    <a:pos x="34" y="213"/>
                  </a:cxn>
                  <a:cxn ang="0">
                    <a:pos x="44" y="234"/>
                  </a:cxn>
                  <a:cxn ang="0">
                    <a:pos x="61" y="254"/>
                  </a:cxn>
                  <a:cxn ang="0">
                    <a:pos x="71" y="267"/>
                  </a:cxn>
                  <a:cxn ang="0">
                    <a:pos x="85" y="281"/>
                  </a:cxn>
                  <a:cxn ang="0">
                    <a:pos x="78" y="305"/>
                  </a:cxn>
                  <a:cxn ang="0">
                    <a:pos x="75" y="308"/>
                  </a:cxn>
                  <a:cxn ang="0">
                    <a:pos x="98" y="305"/>
                  </a:cxn>
                  <a:cxn ang="0">
                    <a:pos x="149" y="305"/>
                  </a:cxn>
                  <a:cxn ang="0">
                    <a:pos x="176" y="318"/>
                  </a:cxn>
                  <a:cxn ang="0">
                    <a:pos x="186" y="332"/>
                  </a:cxn>
                  <a:cxn ang="0">
                    <a:pos x="193" y="322"/>
                  </a:cxn>
                  <a:cxn ang="0">
                    <a:pos x="172" y="305"/>
                  </a:cxn>
                </a:cxnLst>
                <a:rect l="0" t="0" r="r" b="b"/>
                <a:pathLst>
                  <a:path w="250" h="332">
                    <a:moveTo>
                      <a:pt x="156" y="295"/>
                    </a:moveTo>
                    <a:lnTo>
                      <a:pt x="189" y="267"/>
                    </a:lnTo>
                    <a:lnTo>
                      <a:pt x="199" y="257"/>
                    </a:lnTo>
                    <a:lnTo>
                      <a:pt x="233" y="217"/>
                    </a:lnTo>
                    <a:lnTo>
                      <a:pt x="247" y="193"/>
                    </a:lnTo>
                    <a:lnTo>
                      <a:pt x="250" y="173"/>
                    </a:lnTo>
                    <a:lnTo>
                      <a:pt x="247" y="173"/>
                    </a:lnTo>
                    <a:lnTo>
                      <a:pt x="250" y="162"/>
                    </a:lnTo>
                    <a:lnTo>
                      <a:pt x="250" y="162"/>
                    </a:lnTo>
                    <a:lnTo>
                      <a:pt x="250" y="159"/>
                    </a:lnTo>
                    <a:lnTo>
                      <a:pt x="247" y="149"/>
                    </a:lnTo>
                    <a:lnTo>
                      <a:pt x="240" y="132"/>
                    </a:lnTo>
                    <a:lnTo>
                      <a:pt x="240" y="125"/>
                    </a:lnTo>
                    <a:lnTo>
                      <a:pt x="233" y="115"/>
                    </a:lnTo>
                    <a:lnTo>
                      <a:pt x="223" y="102"/>
                    </a:lnTo>
                    <a:lnTo>
                      <a:pt x="216" y="95"/>
                    </a:lnTo>
                    <a:lnTo>
                      <a:pt x="220" y="95"/>
                    </a:lnTo>
                    <a:lnTo>
                      <a:pt x="220" y="88"/>
                    </a:lnTo>
                    <a:lnTo>
                      <a:pt x="216" y="91"/>
                    </a:lnTo>
                    <a:lnTo>
                      <a:pt x="216" y="85"/>
                    </a:lnTo>
                    <a:lnTo>
                      <a:pt x="209" y="81"/>
                    </a:lnTo>
                    <a:lnTo>
                      <a:pt x="209" y="78"/>
                    </a:lnTo>
                    <a:lnTo>
                      <a:pt x="203" y="71"/>
                    </a:lnTo>
                    <a:lnTo>
                      <a:pt x="199" y="64"/>
                    </a:lnTo>
                    <a:lnTo>
                      <a:pt x="193" y="61"/>
                    </a:lnTo>
                    <a:lnTo>
                      <a:pt x="193" y="57"/>
                    </a:lnTo>
                    <a:lnTo>
                      <a:pt x="189" y="57"/>
                    </a:lnTo>
                    <a:lnTo>
                      <a:pt x="186" y="54"/>
                    </a:lnTo>
                    <a:lnTo>
                      <a:pt x="182" y="51"/>
                    </a:lnTo>
                    <a:lnTo>
                      <a:pt x="182" y="47"/>
                    </a:lnTo>
                    <a:lnTo>
                      <a:pt x="182" y="44"/>
                    </a:lnTo>
                    <a:lnTo>
                      <a:pt x="179" y="44"/>
                    </a:lnTo>
                    <a:lnTo>
                      <a:pt x="172" y="37"/>
                    </a:lnTo>
                    <a:lnTo>
                      <a:pt x="176" y="34"/>
                    </a:lnTo>
                    <a:lnTo>
                      <a:pt x="166" y="30"/>
                    </a:lnTo>
                    <a:lnTo>
                      <a:pt x="162" y="30"/>
                    </a:lnTo>
                    <a:lnTo>
                      <a:pt x="162" y="27"/>
                    </a:lnTo>
                    <a:lnTo>
                      <a:pt x="162" y="24"/>
                    </a:lnTo>
                    <a:lnTo>
                      <a:pt x="166" y="24"/>
                    </a:lnTo>
                    <a:lnTo>
                      <a:pt x="162" y="20"/>
                    </a:lnTo>
                    <a:lnTo>
                      <a:pt x="159" y="17"/>
                    </a:lnTo>
                    <a:lnTo>
                      <a:pt x="149" y="3"/>
                    </a:lnTo>
                    <a:lnTo>
                      <a:pt x="142" y="3"/>
                    </a:lnTo>
                    <a:lnTo>
                      <a:pt x="139" y="3"/>
                    </a:lnTo>
                    <a:lnTo>
                      <a:pt x="139" y="0"/>
                    </a:lnTo>
                    <a:lnTo>
                      <a:pt x="129" y="7"/>
                    </a:lnTo>
                    <a:lnTo>
                      <a:pt x="118" y="17"/>
                    </a:lnTo>
                    <a:lnTo>
                      <a:pt x="112" y="7"/>
                    </a:lnTo>
                    <a:lnTo>
                      <a:pt x="102" y="0"/>
                    </a:lnTo>
                    <a:lnTo>
                      <a:pt x="88" y="0"/>
                    </a:lnTo>
                    <a:lnTo>
                      <a:pt x="75" y="3"/>
                    </a:lnTo>
                    <a:lnTo>
                      <a:pt x="58" y="20"/>
                    </a:lnTo>
                    <a:lnTo>
                      <a:pt x="58" y="24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51" y="30"/>
                    </a:lnTo>
                    <a:lnTo>
                      <a:pt x="51" y="30"/>
                    </a:lnTo>
                    <a:lnTo>
                      <a:pt x="34" y="51"/>
                    </a:lnTo>
                    <a:lnTo>
                      <a:pt x="34" y="57"/>
                    </a:lnTo>
                    <a:lnTo>
                      <a:pt x="24" y="68"/>
                    </a:lnTo>
                    <a:lnTo>
                      <a:pt x="17" y="81"/>
                    </a:lnTo>
                    <a:lnTo>
                      <a:pt x="17" y="85"/>
                    </a:lnTo>
                    <a:lnTo>
                      <a:pt x="7" y="98"/>
                    </a:lnTo>
                    <a:lnTo>
                      <a:pt x="7" y="108"/>
                    </a:lnTo>
                    <a:lnTo>
                      <a:pt x="4" y="115"/>
                    </a:lnTo>
                    <a:lnTo>
                      <a:pt x="0" y="132"/>
                    </a:lnTo>
                    <a:lnTo>
                      <a:pt x="4" y="149"/>
                    </a:lnTo>
                    <a:lnTo>
                      <a:pt x="4" y="149"/>
                    </a:lnTo>
                    <a:lnTo>
                      <a:pt x="4" y="156"/>
                    </a:lnTo>
                    <a:lnTo>
                      <a:pt x="4" y="156"/>
                    </a:lnTo>
                    <a:lnTo>
                      <a:pt x="4" y="152"/>
                    </a:lnTo>
                    <a:lnTo>
                      <a:pt x="7" y="156"/>
                    </a:lnTo>
                    <a:lnTo>
                      <a:pt x="4" y="159"/>
                    </a:lnTo>
                    <a:lnTo>
                      <a:pt x="4" y="159"/>
                    </a:lnTo>
                    <a:lnTo>
                      <a:pt x="4" y="162"/>
                    </a:lnTo>
                    <a:lnTo>
                      <a:pt x="4" y="162"/>
                    </a:lnTo>
                    <a:lnTo>
                      <a:pt x="7" y="162"/>
                    </a:lnTo>
                    <a:lnTo>
                      <a:pt x="11" y="176"/>
                    </a:lnTo>
                    <a:lnTo>
                      <a:pt x="11" y="176"/>
                    </a:lnTo>
                    <a:lnTo>
                      <a:pt x="14" y="186"/>
                    </a:lnTo>
                    <a:lnTo>
                      <a:pt x="21" y="190"/>
                    </a:lnTo>
                    <a:lnTo>
                      <a:pt x="21" y="196"/>
                    </a:lnTo>
                    <a:lnTo>
                      <a:pt x="24" y="196"/>
                    </a:lnTo>
                    <a:lnTo>
                      <a:pt x="24" y="200"/>
                    </a:lnTo>
                    <a:lnTo>
                      <a:pt x="34" y="210"/>
                    </a:lnTo>
                    <a:lnTo>
                      <a:pt x="34" y="213"/>
                    </a:lnTo>
                    <a:lnTo>
                      <a:pt x="41" y="223"/>
                    </a:lnTo>
                    <a:lnTo>
                      <a:pt x="44" y="234"/>
                    </a:lnTo>
                    <a:lnTo>
                      <a:pt x="54" y="237"/>
                    </a:lnTo>
                    <a:lnTo>
                      <a:pt x="61" y="254"/>
                    </a:lnTo>
                    <a:lnTo>
                      <a:pt x="71" y="264"/>
                    </a:lnTo>
                    <a:lnTo>
                      <a:pt x="71" y="267"/>
                    </a:lnTo>
                    <a:lnTo>
                      <a:pt x="75" y="274"/>
                    </a:lnTo>
                    <a:lnTo>
                      <a:pt x="85" y="281"/>
                    </a:lnTo>
                    <a:lnTo>
                      <a:pt x="88" y="291"/>
                    </a:lnTo>
                    <a:lnTo>
                      <a:pt x="78" y="305"/>
                    </a:lnTo>
                    <a:lnTo>
                      <a:pt x="75" y="305"/>
                    </a:lnTo>
                    <a:lnTo>
                      <a:pt x="75" y="308"/>
                    </a:lnTo>
                    <a:lnTo>
                      <a:pt x="91" y="308"/>
                    </a:lnTo>
                    <a:lnTo>
                      <a:pt x="98" y="305"/>
                    </a:lnTo>
                    <a:lnTo>
                      <a:pt x="129" y="301"/>
                    </a:lnTo>
                    <a:lnTo>
                      <a:pt x="149" y="305"/>
                    </a:lnTo>
                    <a:lnTo>
                      <a:pt x="156" y="311"/>
                    </a:lnTo>
                    <a:lnTo>
                      <a:pt x="176" y="318"/>
                    </a:lnTo>
                    <a:lnTo>
                      <a:pt x="182" y="328"/>
                    </a:lnTo>
                    <a:lnTo>
                      <a:pt x="186" y="332"/>
                    </a:lnTo>
                    <a:lnTo>
                      <a:pt x="193" y="328"/>
                    </a:lnTo>
                    <a:lnTo>
                      <a:pt x="193" y="322"/>
                    </a:lnTo>
                    <a:lnTo>
                      <a:pt x="186" y="308"/>
                    </a:lnTo>
                    <a:lnTo>
                      <a:pt x="172" y="305"/>
                    </a:lnTo>
                    <a:lnTo>
                      <a:pt x="156" y="29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49" name="Freeform 63"/>
              <p:cNvSpPr>
                <a:spLocks/>
              </p:cNvSpPr>
              <p:nvPr/>
            </p:nvSpPr>
            <p:spPr bwMode="auto">
              <a:xfrm>
                <a:off x="10140" y="1281"/>
                <a:ext cx="122" cy="277"/>
              </a:xfrm>
              <a:custGeom>
                <a:avLst/>
                <a:gdLst/>
                <a:ahLst/>
                <a:cxnLst>
                  <a:cxn ang="0">
                    <a:pos x="47" y="30"/>
                  </a:cxn>
                  <a:cxn ang="0">
                    <a:pos x="34" y="54"/>
                  </a:cxn>
                  <a:cxn ang="0">
                    <a:pos x="4" y="101"/>
                  </a:cxn>
                  <a:cxn ang="0">
                    <a:pos x="10" y="152"/>
                  </a:cxn>
                  <a:cxn ang="0">
                    <a:pos x="27" y="183"/>
                  </a:cxn>
                  <a:cxn ang="0">
                    <a:pos x="68" y="244"/>
                  </a:cxn>
                  <a:cxn ang="0">
                    <a:pos x="95" y="277"/>
                  </a:cxn>
                  <a:cxn ang="0">
                    <a:pos x="122" y="271"/>
                  </a:cxn>
                  <a:cxn ang="0">
                    <a:pos x="115" y="247"/>
                  </a:cxn>
                  <a:cxn ang="0">
                    <a:pos x="115" y="223"/>
                  </a:cxn>
                  <a:cxn ang="0">
                    <a:pos x="111" y="210"/>
                  </a:cxn>
                  <a:cxn ang="0">
                    <a:pos x="111" y="196"/>
                  </a:cxn>
                  <a:cxn ang="0">
                    <a:pos x="108" y="196"/>
                  </a:cxn>
                  <a:cxn ang="0">
                    <a:pos x="105" y="203"/>
                  </a:cxn>
                  <a:cxn ang="0">
                    <a:pos x="101" y="210"/>
                  </a:cxn>
                  <a:cxn ang="0">
                    <a:pos x="98" y="216"/>
                  </a:cxn>
                  <a:cxn ang="0">
                    <a:pos x="91" y="220"/>
                  </a:cxn>
                  <a:cxn ang="0">
                    <a:pos x="84" y="223"/>
                  </a:cxn>
                  <a:cxn ang="0">
                    <a:pos x="78" y="223"/>
                  </a:cxn>
                  <a:cxn ang="0">
                    <a:pos x="68" y="223"/>
                  </a:cxn>
                  <a:cxn ang="0">
                    <a:pos x="58" y="220"/>
                  </a:cxn>
                  <a:cxn ang="0">
                    <a:pos x="54" y="216"/>
                  </a:cxn>
                  <a:cxn ang="0">
                    <a:pos x="47" y="210"/>
                  </a:cxn>
                  <a:cxn ang="0">
                    <a:pos x="44" y="206"/>
                  </a:cxn>
                  <a:cxn ang="0">
                    <a:pos x="44" y="203"/>
                  </a:cxn>
                  <a:cxn ang="0">
                    <a:pos x="41" y="199"/>
                  </a:cxn>
                  <a:cxn ang="0">
                    <a:pos x="41" y="193"/>
                  </a:cxn>
                  <a:cxn ang="0">
                    <a:pos x="37" y="189"/>
                  </a:cxn>
                  <a:cxn ang="0">
                    <a:pos x="37" y="186"/>
                  </a:cxn>
                  <a:cxn ang="0">
                    <a:pos x="37" y="179"/>
                  </a:cxn>
                  <a:cxn ang="0">
                    <a:pos x="37" y="169"/>
                  </a:cxn>
                  <a:cxn ang="0">
                    <a:pos x="41" y="166"/>
                  </a:cxn>
                  <a:cxn ang="0">
                    <a:pos x="44" y="159"/>
                  </a:cxn>
                  <a:cxn ang="0">
                    <a:pos x="51" y="155"/>
                  </a:cxn>
                  <a:cxn ang="0">
                    <a:pos x="58" y="152"/>
                  </a:cxn>
                  <a:cxn ang="0">
                    <a:pos x="61" y="149"/>
                  </a:cxn>
                  <a:cxn ang="0">
                    <a:pos x="68" y="149"/>
                  </a:cxn>
                  <a:cxn ang="0">
                    <a:pos x="78" y="145"/>
                  </a:cxn>
                  <a:cxn ang="0">
                    <a:pos x="81" y="145"/>
                  </a:cxn>
                  <a:cxn ang="0">
                    <a:pos x="88" y="149"/>
                  </a:cxn>
                  <a:cxn ang="0">
                    <a:pos x="91" y="149"/>
                  </a:cxn>
                  <a:cxn ang="0">
                    <a:pos x="98" y="152"/>
                  </a:cxn>
                  <a:cxn ang="0">
                    <a:pos x="101" y="152"/>
                  </a:cxn>
                  <a:cxn ang="0">
                    <a:pos x="105" y="155"/>
                  </a:cxn>
                  <a:cxn ang="0">
                    <a:pos x="105" y="132"/>
                  </a:cxn>
                  <a:cxn ang="0">
                    <a:pos x="105" y="111"/>
                  </a:cxn>
                  <a:cxn ang="0">
                    <a:pos x="105" y="105"/>
                  </a:cxn>
                  <a:cxn ang="0">
                    <a:pos x="105" y="71"/>
                  </a:cxn>
                  <a:cxn ang="0">
                    <a:pos x="105" y="57"/>
                  </a:cxn>
                  <a:cxn ang="0">
                    <a:pos x="111" y="47"/>
                  </a:cxn>
                  <a:cxn ang="0">
                    <a:pos x="101" y="10"/>
                  </a:cxn>
                  <a:cxn ang="0">
                    <a:pos x="88" y="0"/>
                  </a:cxn>
                  <a:cxn ang="0">
                    <a:pos x="61" y="17"/>
                  </a:cxn>
                </a:cxnLst>
                <a:rect l="0" t="0" r="r" b="b"/>
                <a:pathLst>
                  <a:path w="122" h="277">
                    <a:moveTo>
                      <a:pt x="61" y="17"/>
                    </a:moveTo>
                    <a:lnTo>
                      <a:pt x="47" y="30"/>
                    </a:lnTo>
                    <a:lnTo>
                      <a:pt x="34" y="50"/>
                    </a:lnTo>
                    <a:lnTo>
                      <a:pt x="34" y="54"/>
                    </a:lnTo>
                    <a:lnTo>
                      <a:pt x="20" y="71"/>
                    </a:lnTo>
                    <a:lnTo>
                      <a:pt x="4" y="101"/>
                    </a:lnTo>
                    <a:lnTo>
                      <a:pt x="0" y="122"/>
                    </a:lnTo>
                    <a:lnTo>
                      <a:pt x="10" y="152"/>
                    </a:lnTo>
                    <a:lnTo>
                      <a:pt x="17" y="172"/>
                    </a:lnTo>
                    <a:lnTo>
                      <a:pt x="27" y="183"/>
                    </a:lnTo>
                    <a:lnTo>
                      <a:pt x="34" y="196"/>
                    </a:lnTo>
                    <a:lnTo>
                      <a:pt x="68" y="244"/>
                    </a:lnTo>
                    <a:lnTo>
                      <a:pt x="91" y="277"/>
                    </a:lnTo>
                    <a:lnTo>
                      <a:pt x="95" y="277"/>
                    </a:lnTo>
                    <a:lnTo>
                      <a:pt x="118" y="274"/>
                    </a:lnTo>
                    <a:lnTo>
                      <a:pt x="122" y="271"/>
                    </a:lnTo>
                    <a:lnTo>
                      <a:pt x="115" y="264"/>
                    </a:lnTo>
                    <a:lnTo>
                      <a:pt x="115" y="247"/>
                    </a:lnTo>
                    <a:lnTo>
                      <a:pt x="115" y="244"/>
                    </a:lnTo>
                    <a:lnTo>
                      <a:pt x="115" y="223"/>
                    </a:lnTo>
                    <a:lnTo>
                      <a:pt x="111" y="216"/>
                    </a:lnTo>
                    <a:lnTo>
                      <a:pt x="111" y="210"/>
                    </a:lnTo>
                    <a:lnTo>
                      <a:pt x="111" y="203"/>
                    </a:lnTo>
                    <a:lnTo>
                      <a:pt x="111" y="196"/>
                    </a:lnTo>
                    <a:lnTo>
                      <a:pt x="108" y="196"/>
                    </a:lnTo>
                    <a:lnTo>
                      <a:pt x="108" y="196"/>
                    </a:lnTo>
                    <a:lnTo>
                      <a:pt x="108" y="199"/>
                    </a:lnTo>
                    <a:lnTo>
                      <a:pt x="105" y="203"/>
                    </a:lnTo>
                    <a:lnTo>
                      <a:pt x="105" y="206"/>
                    </a:lnTo>
                    <a:lnTo>
                      <a:pt x="101" y="210"/>
                    </a:lnTo>
                    <a:lnTo>
                      <a:pt x="101" y="213"/>
                    </a:lnTo>
                    <a:lnTo>
                      <a:pt x="98" y="216"/>
                    </a:lnTo>
                    <a:lnTo>
                      <a:pt x="95" y="220"/>
                    </a:lnTo>
                    <a:lnTo>
                      <a:pt x="91" y="220"/>
                    </a:lnTo>
                    <a:lnTo>
                      <a:pt x="88" y="223"/>
                    </a:lnTo>
                    <a:lnTo>
                      <a:pt x="84" y="223"/>
                    </a:lnTo>
                    <a:lnTo>
                      <a:pt x="81" y="223"/>
                    </a:lnTo>
                    <a:lnTo>
                      <a:pt x="78" y="223"/>
                    </a:lnTo>
                    <a:lnTo>
                      <a:pt x="71" y="223"/>
                    </a:lnTo>
                    <a:lnTo>
                      <a:pt x="68" y="223"/>
                    </a:lnTo>
                    <a:lnTo>
                      <a:pt x="58" y="220"/>
                    </a:lnTo>
                    <a:lnTo>
                      <a:pt x="58" y="220"/>
                    </a:lnTo>
                    <a:lnTo>
                      <a:pt x="54" y="216"/>
                    </a:lnTo>
                    <a:lnTo>
                      <a:pt x="54" y="216"/>
                    </a:lnTo>
                    <a:lnTo>
                      <a:pt x="51" y="213"/>
                    </a:lnTo>
                    <a:lnTo>
                      <a:pt x="47" y="210"/>
                    </a:lnTo>
                    <a:lnTo>
                      <a:pt x="47" y="210"/>
                    </a:lnTo>
                    <a:lnTo>
                      <a:pt x="44" y="206"/>
                    </a:lnTo>
                    <a:lnTo>
                      <a:pt x="44" y="206"/>
                    </a:lnTo>
                    <a:lnTo>
                      <a:pt x="44" y="203"/>
                    </a:lnTo>
                    <a:lnTo>
                      <a:pt x="44" y="203"/>
                    </a:lnTo>
                    <a:lnTo>
                      <a:pt x="41" y="199"/>
                    </a:lnTo>
                    <a:lnTo>
                      <a:pt x="41" y="196"/>
                    </a:lnTo>
                    <a:lnTo>
                      <a:pt x="41" y="193"/>
                    </a:lnTo>
                    <a:lnTo>
                      <a:pt x="37" y="193"/>
                    </a:lnTo>
                    <a:lnTo>
                      <a:pt x="37" y="189"/>
                    </a:lnTo>
                    <a:lnTo>
                      <a:pt x="37" y="186"/>
                    </a:lnTo>
                    <a:lnTo>
                      <a:pt x="37" y="186"/>
                    </a:lnTo>
                    <a:lnTo>
                      <a:pt x="37" y="179"/>
                    </a:lnTo>
                    <a:lnTo>
                      <a:pt x="37" y="179"/>
                    </a:lnTo>
                    <a:lnTo>
                      <a:pt x="37" y="172"/>
                    </a:lnTo>
                    <a:lnTo>
                      <a:pt x="37" y="169"/>
                    </a:lnTo>
                    <a:lnTo>
                      <a:pt x="41" y="166"/>
                    </a:lnTo>
                    <a:lnTo>
                      <a:pt x="41" y="166"/>
                    </a:lnTo>
                    <a:lnTo>
                      <a:pt x="44" y="162"/>
                    </a:lnTo>
                    <a:lnTo>
                      <a:pt x="44" y="159"/>
                    </a:lnTo>
                    <a:lnTo>
                      <a:pt x="47" y="159"/>
                    </a:lnTo>
                    <a:lnTo>
                      <a:pt x="51" y="155"/>
                    </a:lnTo>
                    <a:lnTo>
                      <a:pt x="54" y="155"/>
                    </a:lnTo>
                    <a:lnTo>
                      <a:pt x="58" y="152"/>
                    </a:lnTo>
                    <a:lnTo>
                      <a:pt x="58" y="152"/>
                    </a:lnTo>
                    <a:lnTo>
                      <a:pt x="61" y="149"/>
                    </a:lnTo>
                    <a:lnTo>
                      <a:pt x="68" y="149"/>
                    </a:lnTo>
                    <a:lnTo>
                      <a:pt x="68" y="149"/>
                    </a:lnTo>
                    <a:lnTo>
                      <a:pt x="71" y="149"/>
                    </a:lnTo>
                    <a:lnTo>
                      <a:pt x="78" y="145"/>
                    </a:lnTo>
                    <a:lnTo>
                      <a:pt x="78" y="145"/>
                    </a:lnTo>
                    <a:lnTo>
                      <a:pt x="81" y="145"/>
                    </a:lnTo>
                    <a:lnTo>
                      <a:pt x="84" y="145"/>
                    </a:lnTo>
                    <a:lnTo>
                      <a:pt x="88" y="149"/>
                    </a:lnTo>
                    <a:lnTo>
                      <a:pt x="91" y="149"/>
                    </a:lnTo>
                    <a:lnTo>
                      <a:pt x="91" y="149"/>
                    </a:lnTo>
                    <a:lnTo>
                      <a:pt x="95" y="149"/>
                    </a:lnTo>
                    <a:lnTo>
                      <a:pt x="98" y="152"/>
                    </a:lnTo>
                    <a:lnTo>
                      <a:pt x="101" y="152"/>
                    </a:lnTo>
                    <a:lnTo>
                      <a:pt x="101" y="152"/>
                    </a:lnTo>
                    <a:lnTo>
                      <a:pt x="105" y="155"/>
                    </a:lnTo>
                    <a:lnTo>
                      <a:pt x="105" y="155"/>
                    </a:lnTo>
                    <a:lnTo>
                      <a:pt x="105" y="159"/>
                    </a:lnTo>
                    <a:lnTo>
                      <a:pt x="105" y="132"/>
                    </a:lnTo>
                    <a:lnTo>
                      <a:pt x="105" y="128"/>
                    </a:lnTo>
                    <a:lnTo>
                      <a:pt x="105" y="111"/>
                    </a:lnTo>
                    <a:lnTo>
                      <a:pt x="105" y="108"/>
                    </a:lnTo>
                    <a:lnTo>
                      <a:pt x="105" y="105"/>
                    </a:lnTo>
                    <a:lnTo>
                      <a:pt x="105" y="84"/>
                    </a:lnTo>
                    <a:lnTo>
                      <a:pt x="105" y="71"/>
                    </a:lnTo>
                    <a:lnTo>
                      <a:pt x="105" y="61"/>
                    </a:lnTo>
                    <a:lnTo>
                      <a:pt x="105" y="57"/>
                    </a:lnTo>
                    <a:lnTo>
                      <a:pt x="105" y="50"/>
                    </a:lnTo>
                    <a:lnTo>
                      <a:pt x="111" y="47"/>
                    </a:lnTo>
                    <a:lnTo>
                      <a:pt x="111" y="37"/>
                    </a:lnTo>
                    <a:lnTo>
                      <a:pt x="101" y="10"/>
                    </a:lnTo>
                    <a:lnTo>
                      <a:pt x="95" y="3"/>
                    </a:lnTo>
                    <a:lnTo>
                      <a:pt x="88" y="0"/>
                    </a:lnTo>
                    <a:lnTo>
                      <a:pt x="78" y="0"/>
                    </a:lnTo>
                    <a:lnTo>
                      <a:pt x="61" y="1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50" name="Freeform 64"/>
              <p:cNvSpPr>
                <a:spLocks/>
              </p:cNvSpPr>
              <p:nvPr/>
            </p:nvSpPr>
            <p:spPr bwMode="auto">
              <a:xfrm>
                <a:off x="10191" y="1623"/>
                <a:ext cx="158" cy="71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0" y="13"/>
                  </a:cxn>
                  <a:cxn ang="0">
                    <a:pos x="3" y="27"/>
                  </a:cxn>
                  <a:cxn ang="0">
                    <a:pos x="10" y="34"/>
                  </a:cxn>
                  <a:cxn ang="0">
                    <a:pos x="10" y="37"/>
                  </a:cxn>
                  <a:cxn ang="0">
                    <a:pos x="17" y="44"/>
                  </a:cxn>
                  <a:cxn ang="0">
                    <a:pos x="23" y="47"/>
                  </a:cxn>
                  <a:cxn ang="0">
                    <a:pos x="50" y="61"/>
                  </a:cxn>
                  <a:cxn ang="0">
                    <a:pos x="67" y="64"/>
                  </a:cxn>
                  <a:cxn ang="0">
                    <a:pos x="71" y="61"/>
                  </a:cxn>
                  <a:cxn ang="0">
                    <a:pos x="81" y="71"/>
                  </a:cxn>
                  <a:cxn ang="0">
                    <a:pos x="84" y="67"/>
                  </a:cxn>
                  <a:cxn ang="0">
                    <a:pos x="94" y="67"/>
                  </a:cxn>
                  <a:cxn ang="0">
                    <a:pos x="94" y="67"/>
                  </a:cxn>
                  <a:cxn ang="0">
                    <a:pos x="101" y="67"/>
                  </a:cxn>
                  <a:cxn ang="0">
                    <a:pos x="104" y="67"/>
                  </a:cxn>
                  <a:cxn ang="0">
                    <a:pos x="108" y="64"/>
                  </a:cxn>
                  <a:cxn ang="0">
                    <a:pos x="118" y="61"/>
                  </a:cxn>
                  <a:cxn ang="0">
                    <a:pos x="121" y="57"/>
                  </a:cxn>
                  <a:cxn ang="0">
                    <a:pos x="128" y="57"/>
                  </a:cxn>
                  <a:cxn ang="0">
                    <a:pos x="151" y="44"/>
                  </a:cxn>
                  <a:cxn ang="0">
                    <a:pos x="155" y="30"/>
                  </a:cxn>
                  <a:cxn ang="0">
                    <a:pos x="158" y="23"/>
                  </a:cxn>
                  <a:cxn ang="0">
                    <a:pos x="155" y="20"/>
                  </a:cxn>
                  <a:cxn ang="0">
                    <a:pos x="151" y="20"/>
                  </a:cxn>
                  <a:cxn ang="0">
                    <a:pos x="141" y="20"/>
                  </a:cxn>
                  <a:cxn ang="0">
                    <a:pos x="128" y="30"/>
                  </a:cxn>
                  <a:cxn ang="0">
                    <a:pos x="124" y="30"/>
                  </a:cxn>
                  <a:cxn ang="0">
                    <a:pos x="124" y="34"/>
                  </a:cxn>
                  <a:cxn ang="0">
                    <a:pos x="108" y="37"/>
                  </a:cxn>
                  <a:cxn ang="0">
                    <a:pos x="104" y="37"/>
                  </a:cxn>
                  <a:cxn ang="0">
                    <a:pos x="87" y="34"/>
                  </a:cxn>
                  <a:cxn ang="0">
                    <a:pos x="91" y="34"/>
                  </a:cxn>
                  <a:cxn ang="0">
                    <a:pos x="81" y="34"/>
                  </a:cxn>
                  <a:cxn ang="0">
                    <a:pos x="77" y="37"/>
                  </a:cxn>
                  <a:cxn ang="0">
                    <a:pos x="71" y="34"/>
                  </a:cxn>
                  <a:cxn ang="0">
                    <a:pos x="71" y="30"/>
                  </a:cxn>
                  <a:cxn ang="0">
                    <a:pos x="67" y="34"/>
                  </a:cxn>
                  <a:cxn ang="0">
                    <a:pos x="54" y="30"/>
                  </a:cxn>
                  <a:cxn ang="0">
                    <a:pos x="54" y="27"/>
                  </a:cxn>
                  <a:cxn ang="0">
                    <a:pos x="47" y="27"/>
                  </a:cxn>
                  <a:cxn ang="0">
                    <a:pos x="40" y="20"/>
                  </a:cxn>
                  <a:cxn ang="0">
                    <a:pos x="37" y="20"/>
                  </a:cxn>
                  <a:cxn ang="0">
                    <a:pos x="30" y="13"/>
                  </a:cxn>
                  <a:cxn ang="0">
                    <a:pos x="23" y="10"/>
                  </a:cxn>
                  <a:cxn ang="0">
                    <a:pos x="13" y="3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10"/>
                  </a:cxn>
                </a:cxnLst>
                <a:rect l="0" t="0" r="r" b="b"/>
                <a:pathLst>
                  <a:path w="158" h="71">
                    <a:moveTo>
                      <a:pt x="0" y="10"/>
                    </a:moveTo>
                    <a:lnTo>
                      <a:pt x="0" y="13"/>
                    </a:lnTo>
                    <a:lnTo>
                      <a:pt x="3" y="27"/>
                    </a:lnTo>
                    <a:lnTo>
                      <a:pt x="10" y="34"/>
                    </a:lnTo>
                    <a:lnTo>
                      <a:pt x="10" y="37"/>
                    </a:lnTo>
                    <a:lnTo>
                      <a:pt x="17" y="44"/>
                    </a:lnTo>
                    <a:lnTo>
                      <a:pt x="23" y="47"/>
                    </a:lnTo>
                    <a:lnTo>
                      <a:pt x="50" y="61"/>
                    </a:lnTo>
                    <a:lnTo>
                      <a:pt x="67" y="64"/>
                    </a:lnTo>
                    <a:lnTo>
                      <a:pt x="71" y="61"/>
                    </a:lnTo>
                    <a:lnTo>
                      <a:pt x="81" y="71"/>
                    </a:lnTo>
                    <a:lnTo>
                      <a:pt x="84" y="67"/>
                    </a:lnTo>
                    <a:lnTo>
                      <a:pt x="94" y="67"/>
                    </a:lnTo>
                    <a:lnTo>
                      <a:pt x="94" y="67"/>
                    </a:lnTo>
                    <a:lnTo>
                      <a:pt x="101" y="67"/>
                    </a:lnTo>
                    <a:lnTo>
                      <a:pt x="104" y="67"/>
                    </a:lnTo>
                    <a:lnTo>
                      <a:pt x="108" y="64"/>
                    </a:lnTo>
                    <a:lnTo>
                      <a:pt x="118" y="61"/>
                    </a:lnTo>
                    <a:lnTo>
                      <a:pt x="121" y="57"/>
                    </a:lnTo>
                    <a:lnTo>
                      <a:pt x="128" y="57"/>
                    </a:lnTo>
                    <a:lnTo>
                      <a:pt x="151" y="44"/>
                    </a:lnTo>
                    <a:lnTo>
                      <a:pt x="155" y="30"/>
                    </a:lnTo>
                    <a:lnTo>
                      <a:pt x="158" y="23"/>
                    </a:lnTo>
                    <a:lnTo>
                      <a:pt x="155" y="20"/>
                    </a:lnTo>
                    <a:lnTo>
                      <a:pt x="151" y="20"/>
                    </a:lnTo>
                    <a:lnTo>
                      <a:pt x="141" y="20"/>
                    </a:lnTo>
                    <a:lnTo>
                      <a:pt x="128" y="30"/>
                    </a:lnTo>
                    <a:lnTo>
                      <a:pt x="124" y="30"/>
                    </a:lnTo>
                    <a:lnTo>
                      <a:pt x="124" y="34"/>
                    </a:lnTo>
                    <a:lnTo>
                      <a:pt x="108" y="37"/>
                    </a:lnTo>
                    <a:lnTo>
                      <a:pt x="104" y="37"/>
                    </a:lnTo>
                    <a:lnTo>
                      <a:pt x="87" y="34"/>
                    </a:lnTo>
                    <a:lnTo>
                      <a:pt x="91" y="34"/>
                    </a:lnTo>
                    <a:lnTo>
                      <a:pt x="81" y="34"/>
                    </a:lnTo>
                    <a:lnTo>
                      <a:pt x="77" y="37"/>
                    </a:lnTo>
                    <a:lnTo>
                      <a:pt x="71" y="34"/>
                    </a:lnTo>
                    <a:lnTo>
                      <a:pt x="71" y="30"/>
                    </a:lnTo>
                    <a:lnTo>
                      <a:pt x="67" y="34"/>
                    </a:lnTo>
                    <a:lnTo>
                      <a:pt x="54" y="30"/>
                    </a:lnTo>
                    <a:lnTo>
                      <a:pt x="54" y="27"/>
                    </a:lnTo>
                    <a:lnTo>
                      <a:pt x="47" y="27"/>
                    </a:lnTo>
                    <a:lnTo>
                      <a:pt x="40" y="20"/>
                    </a:lnTo>
                    <a:lnTo>
                      <a:pt x="37" y="20"/>
                    </a:lnTo>
                    <a:lnTo>
                      <a:pt x="30" y="13"/>
                    </a:lnTo>
                    <a:lnTo>
                      <a:pt x="23" y="10"/>
                    </a:lnTo>
                    <a:lnTo>
                      <a:pt x="13" y="3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51" name="Freeform 65"/>
              <p:cNvSpPr>
                <a:spLocks/>
              </p:cNvSpPr>
              <p:nvPr/>
            </p:nvSpPr>
            <p:spPr bwMode="auto">
              <a:xfrm>
                <a:off x="9958" y="1640"/>
                <a:ext cx="590" cy="189"/>
              </a:xfrm>
              <a:custGeom>
                <a:avLst/>
                <a:gdLst/>
                <a:ahLst/>
                <a:cxnLst>
                  <a:cxn ang="0">
                    <a:pos x="57" y="20"/>
                  </a:cxn>
                  <a:cxn ang="0">
                    <a:pos x="37" y="33"/>
                  </a:cxn>
                  <a:cxn ang="0">
                    <a:pos x="27" y="37"/>
                  </a:cxn>
                  <a:cxn ang="0">
                    <a:pos x="0" y="37"/>
                  </a:cxn>
                  <a:cxn ang="0">
                    <a:pos x="4" y="50"/>
                  </a:cxn>
                  <a:cxn ang="0">
                    <a:pos x="14" y="50"/>
                  </a:cxn>
                  <a:cxn ang="0">
                    <a:pos x="20" y="50"/>
                  </a:cxn>
                  <a:cxn ang="0">
                    <a:pos x="44" y="50"/>
                  </a:cxn>
                  <a:cxn ang="0">
                    <a:pos x="74" y="64"/>
                  </a:cxn>
                  <a:cxn ang="0">
                    <a:pos x="88" y="71"/>
                  </a:cxn>
                  <a:cxn ang="0">
                    <a:pos x="95" y="81"/>
                  </a:cxn>
                  <a:cxn ang="0">
                    <a:pos x="101" y="88"/>
                  </a:cxn>
                  <a:cxn ang="0">
                    <a:pos x="152" y="125"/>
                  </a:cxn>
                  <a:cxn ang="0">
                    <a:pos x="162" y="132"/>
                  </a:cxn>
                  <a:cxn ang="0">
                    <a:pos x="229" y="166"/>
                  </a:cxn>
                  <a:cxn ang="0">
                    <a:pos x="250" y="172"/>
                  </a:cxn>
                  <a:cxn ang="0">
                    <a:pos x="270" y="176"/>
                  </a:cxn>
                  <a:cxn ang="0">
                    <a:pos x="283" y="179"/>
                  </a:cxn>
                  <a:cxn ang="0">
                    <a:pos x="304" y="182"/>
                  </a:cxn>
                  <a:cxn ang="0">
                    <a:pos x="314" y="182"/>
                  </a:cxn>
                  <a:cxn ang="0">
                    <a:pos x="331" y="189"/>
                  </a:cxn>
                  <a:cxn ang="0">
                    <a:pos x="341" y="189"/>
                  </a:cxn>
                  <a:cxn ang="0">
                    <a:pos x="351" y="189"/>
                  </a:cxn>
                  <a:cxn ang="0">
                    <a:pos x="411" y="176"/>
                  </a:cxn>
                  <a:cxn ang="0">
                    <a:pos x="425" y="169"/>
                  </a:cxn>
                  <a:cxn ang="0">
                    <a:pos x="442" y="162"/>
                  </a:cxn>
                  <a:cxn ang="0">
                    <a:pos x="506" y="128"/>
                  </a:cxn>
                  <a:cxn ang="0">
                    <a:pos x="550" y="88"/>
                  </a:cxn>
                  <a:cxn ang="0">
                    <a:pos x="570" y="98"/>
                  </a:cxn>
                  <a:cxn ang="0">
                    <a:pos x="587" y="101"/>
                  </a:cxn>
                  <a:cxn ang="0">
                    <a:pos x="590" y="98"/>
                  </a:cxn>
                  <a:cxn ang="0">
                    <a:pos x="556" y="71"/>
                  </a:cxn>
                  <a:cxn ang="0">
                    <a:pos x="543" y="54"/>
                  </a:cxn>
                  <a:cxn ang="0">
                    <a:pos x="526" y="33"/>
                  </a:cxn>
                  <a:cxn ang="0">
                    <a:pos x="523" y="27"/>
                  </a:cxn>
                  <a:cxn ang="0">
                    <a:pos x="519" y="33"/>
                  </a:cxn>
                  <a:cxn ang="0">
                    <a:pos x="529" y="64"/>
                  </a:cxn>
                  <a:cxn ang="0">
                    <a:pos x="543" y="78"/>
                  </a:cxn>
                  <a:cxn ang="0">
                    <a:pos x="509" y="105"/>
                  </a:cxn>
                  <a:cxn ang="0">
                    <a:pos x="489" y="118"/>
                  </a:cxn>
                  <a:cxn ang="0">
                    <a:pos x="469" y="132"/>
                  </a:cxn>
                  <a:cxn ang="0">
                    <a:pos x="418" y="159"/>
                  </a:cxn>
                  <a:cxn ang="0">
                    <a:pos x="331" y="169"/>
                  </a:cxn>
                  <a:cxn ang="0">
                    <a:pos x="307" y="169"/>
                  </a:cxn>
                  <a:cxn ang="0">
                    <a:pos x="240" y="152"/>
                  </a:cxn>
                  <a:cxn ang="0">
                    <a:pos x="196" y="135"/>
                  </a:cxn>
                  <a:cxn ang="0">
                    <a:pos x="172" y="122"/>
                  </a:cxn>
                  <a:cxn ang="0">
                    <a:pos x="162" y="111"/>
                  </a:cxn>
                  <a:cxn ang="0">
                    <a:pos x="148" y="105"/>
                  </a:cxn>
                  <a:cxn ang="0">
                    <a:pos x="125" y="91"/>
                  </a:cxn>
                  <a:cxn ang="0">
                    <a:pos x="101" y="67"/>
                  </a:cxn>
                  <a:cxn ang="0">
                    <a:pos x="88" y="57"/>
                  </a:cxn>
                  <a:cxn ang="0">
                    <a:pos x="81" y="54"/>
                  </a:cxn>
                  <a:cxn ang="0">
                    <a:pos x="74" y="47"/>
                  </a:cxn>
                  <a:cxn ang="0">
                    <a:pos x="78" y="27"/>
                  </a:cxn>
                  <a:cxn ang="0">
                    <a:pos x="81" y="20"/>
                  </a:cxn>
                  <a:cxn ang="0">
                    <a:pos x="84" y="13"/>
                  </a:cxn>
                  <a:cxn ang="0">
                    <a:pos x="84" y="3"/>
                  </a:cxn>
                  <a:cxn ang="0">
                    <a:pos x="74" y="3"/>
                  </a:cxn>
                </a:cxnLst>
                <a:rect l="0" t="0" r="r" b="b"/>
                <a:pathLst>
                  <a:path w="590" h="189">
                    <a:moveTo>
                      <a:pt x="71" y="3"/>
                    </a:moveTo>
                    <a:lnTo>
                      <a:pt x="57" y="20"/>
                    </a:lnTo>
                    <a:lnTo>
                      <a:pt x="51" y="27"/>
                    </a:lnTo>
                    <a:lnTo>
                      <a:pt x="37" y="33"/>
                    </a:lnTo>
                    <a:lnTo>
                      <a:pt x="27" y="33"/>
                    </a:lnTo>
                    <a:lnTo>
                      <a:pt x="27" y="37"/>
                    </a:lnTo>
                    <a:lnTo>
                      <a:pt x="14" y="37"/>
                    </a:lnTo>
                    <a:lnTo>
                      <a:pt x="0" y="37"/>
                    </a:lnTo>
                    <a:lnTo>
                      <a:pt x="0" y="44"/>
                    </a:lnTo>
                    <a:lnTo>
                      <a:pt x="4" y="50"/>
                    </a:lnTo>
                    <a:lnTo>
                      <a:pt x="14" y="47"/>
                    </a:lnTo>
                    <a:lnTo>
                      <a:pt x="14" y="50"/>
                    </a:lnTo>
                    <a:lnTo>
                      <a:pt x="14" y="50"/>
                    </a:lnTo>
                    <a:lnTo>
                      <a:pt x="20" y="50"/>
                    </a:lnTo>
                    <a:lnTo>
                      <a:pt x="31" y="54"/>
                    </a:lnTo>
                    <a:lnTo>
                      <a:pt x="44" y="50"/>
                    </a:lnTo>
                    <a:lnTo>
                      <a:pt x="61" y="47"/>
                    </a:lnTo>
                    <a:lnTo>
                      <a:pt x="74" y="64"/>
                    </a:lnTo>
                    <a:lnTo>
                      <a:pt x="74" y="64"/>
                    </a:lnTo>
                    <a:lnTo>
                      <a:pt x="88" y="71"/>
                    </a:lnTo>
                    <a:lnTo>
                      <a:pt x="95" y="78"/>
                    </a:lnTo>
                    <a:lnTo>
                      <a:pt x="95" y="81"/>
                    </a:lnTo>
                    <a:lnTo>
                      <a:pt x="101" y="84"/>
                    </a:lnTo>
                    <a:lnTo>
                      <a:pt x="101" y="88"/>
                    </a:lnTo>
                    <a:lnTo>
                      <a:pt x="128" y="105"/>
                    </a:lnTo>
                    <a:lnTo>
                      <a:pt x="152" y="125"/>
                    </a:lnTo>
                    <a:lnTo>
                      <a:pt x="152" y="128"/>
                    </a:lnTo>
                    <a:lnTo>
                      <a:pt x="162" y="132"/>
                    </a:lnTo>
                    <a:lnTo>
                      <a:pt x="189" y="145"/>
                    </a:lnTo>
                    <a:lnTo>
                      <a:pt x="229" y="166"/>
                    </a:lnTo>
                    <a:lnTo>
                      <a:pt x="246" y="169"/>
                    </a:lnTo>
                    <a:lnTo>
                      <a:pt x="250" y="172"/>
                    </a:lnTo>
                    <a:lnTo>
                      <a:pt x="263" y="176"/>
                    </a:lnTo>
                    <a:lnTo>
                      <a:pt x="270" y="176"/>
                    </a:lnTo>
                    <a:lnTo>
                      <a:pt x="270" y="172"/>
                    </a:lnTo>
                    <a:lnTo>
                      <a:pt x="283" y="179"/>
                    </a:lnTo>
                    <a:lnTo>
                      <a:pt x="297" y="182"/>
                    </a:lnTo>
                    <a:lnTo>
                      <a:pt x="304" y="182"/>
                    </a:lnTo>
                    <a:lnTo>
                      <a:pt x="304" y="186"/>
                    </a:lnTo>
                    <a:lnTo>
                      <a:pt x="314" y="182"/>
                    </a:lnTo>
                    <a:lnTo>
                      <a:pt x="320" y="189"/>
                    </a:lnTo>
                    <a:lnTo>
                      <a:pt x="331" y="189"/>
                    </a:lnTo>
                    <a:lnTo>
                      <a:pt x="337" y="182"/>
                    </a:lnTo>
                    <a:lnTo>
                      <a:pt x="341" y="189"/>
                    </a:lnTo>
                    <a:lnTo>
                      <a:pt x="347" y="186"/>
                    </a:lnTo>
                    <a:lnTo>
                      <a:pt x="351" y="189"/>
                    </a:lnTo>
                    <a:lnTo>
                      <a:pt x="398" y="179"/>
                    </a:lnTo>
                    <a:lnTo>
                      <a:pt x="411" y="176"/>
                    </a:lnTo>
                    <a:lnTo>
                      <a:pt x="425" y="169"/>
                    </a:lnTo>
                    <a:lnTo>
                      <a:pt x="425" y="169"/>
                    </a:lnTo>
                    <a:lnTo>
                      <a:pt x="428" y="166"/>
                    </a:lnTo>
                    <a:lnTo>
                      <a:pt x="442" y="162"/>
                    </a:lnTo>
                    <a:lnTo>
                      <a:pt x="462" y="152"/>
                    </a:lnTo>
                    <a:lnTo>
                      <a:pt x="506" y="128"/>
                    </a:lnTo>
                    <a:lnTo>
                      <a:pt x="546" y="91"/>
                    </a:lnTo>
                    <a:lnTo>
                      <a:pt x="550" y="88"/>
                    </a:lnTo>
                    <a:lnTo>
                      <a:pt x="553" y="88"/>
                    </a:lnTo>
                    <a:lnTo>
                      <a:pt x="570" y="98"/>
                    </a:lnTo>
                    <a:lnTo>
                      <a:pt x="577" y="105"/>
                    </a:lnTo>
                    <a:lnTo>
                      <a:pt x="587" y="101"/>
                    </a:lnTo>
                    <a:lnTo>
                      <a:pt x="587" y="101"/>
                    </a:lnTo>
                    <a:lnTo>
                      <a:pt x="590" y="98"/>
                    </a:lnTo>
                    <a:lnTo>
                      <a:pt x="587" y="84"/>
                    </a:lnTo>
                    <a:lnTo>
                      <a:pt x="556" y="71"/>
                    </a:lnTo>
                    <a:lnTo>
                      <a:pt x="556" y="67"/>
                    </a:lnTo>
                    <a:lnTo>
                      <a:pt x="543" y="54"/>
                    </a:lnTo>
                    <a:lnTo>
                      <a:pt x="533" y="33"/>
                    </a:lnTo>
                    <a:lnTo>
                      <a:pt x="526" y="33"/>
                    </a:lnTo>
                    <a:lnTo>
                      <a:pt x="523" y="30"/>
                    </a:lnTo>
                    <a:lnTo>
                      <a:pt x="523" y="27"/>
                    </a:lnTo>
                    <a:lnTo>
                      <a:pt x="519" y="27"/>
                    </a:lnTo>
                    <a:lnTo>
                      <a:pt x="519" y="33"/>
                    </a:lnTo>
                    <a:lnTo>
                      <a:pt x="523" y="50"/>
                    </a:lnTo>
                    <a:lnTo>
                      <a:pt x="529" y="64"/>
                    </a:lnTo>
                    <a:lnTo>
                      <a:pt x="529" y="67"/>
                    </a:lnTo>
                    <a:lnTo>
                      <a:pt x="543" y="78"/>
                    </a:lnTo>
                    <a:lnTo>
                      <a:pt x="516" y="101"/>
                    </a:lnTo>
                    <a:lnTo>
                      <a:pt x="509" y="105"/>
                    </a:lnTo>
                    <a:lnTo>
                      <a:pt x="499" y="115"/>
                    </a:lnTo>
                    <a:lnTo>
                      <a:pt x="489" y="118"/>
                    </a:lnTo>
                    <a:lnTo>
                      <a:pt x="475" y="128"/>
                    </a:lnTo>
                    <a:lnTo>
                      <a:pt x="469" y="132"/>
                    </a:lnTo>
                    <a:lnTo>
                      <a:pt x="469" y="132"/>
                    </a:lnTo>
                    <a:lnTo>
                      <a:pt x="418" y="159"/>
                    </a:lnTo>
                    <a:lnTo>
                      <a:pt x="361" y="169"/>
                    </a:lnTo>
                    <a:lnTo>
                      <a:pt x="331" y="169"/>
                    </a:lnTo>
                    <a:lnTo>
                      <a:pt x="324" y="169"/>
                    </a:lnTo>
                    <a:lnTo>
                      <a:pt x="307" y="169"/>
                    </a:lnTo>
                    <a:lnTo>
                      <a:pt x="277" y="162"/>
                    </a:lnTo>
                    <a:lnTo>
                      <a:pt x="240" y="152"/>
                    </a:lnTo>
                    <a:lnTo>
                      <a:pt x="209" y="138"/>
                    </a:lnTo>
                    <a:lnTo>
                      <a:pt x="196" y="135"/>
                    </a:lnTo>
                    <a:lnTo>
                      <a:pt x="175" y="122"/>
                    </a:lnTo>
                    <a:lnTo>
                      <a:pt x="172" y="122"/>
                    </a:lnTo>
                    <a:lnTo>
                      <a:pt x="172" y="118"/>
                    </a:lnTo>
                    <a:lnTo>
                      <a:pt x="162" y="111"/>
                    </a:lnTo>
                    <a:lnTo>
                      <a:pt x="152" y="111"/>
                    </a:lnTo>
                    <a:lnTo>
                      <a:pt x="148" y="105"/>
                    </a:lnTo>
                    <a:lnTo>
                      <a:pt x="132" y="91"/>
                    </a:lnTo>
                    <a:lnTo>
                      <a:pt x="125" y="91"/>
                    </a:lnTo>
                    <a:lnTo>
                      <a:pt x="128" y="88"/>
                    </a:lnTo>
                    <a:lnTo>
                      <a:pt x="101" y="67"/>
                    </a:lnTo>
                    <a:lnTo>
                      <a:pt x="101" y="67"/>
                    </a:lnTo>
                    <a:lnTo>
                      <a:pt x="88" y="57"/>
                    </a:lnTo>
                    <a:lnTo>
                      <a:pt x="88" y="54"/>
                    </a:lnTo>
                    <a:lnTo>
                      <a:pt x="81" y="54"/>
                    </a:lnTo>
                    <a:lnTo>
                      <a:pt x="78" y="47"/>
                    </a:lnTo>
                    <a:lnTo>
                      <a:pt x="74" y="47"/>
                    </a:lnTo>
                    <a:lnTo>
                      <a:pt x="71" y="40"/>
                    </a:lnTo>
                    <a:lnTo>
                      <a:pt x="78" y="27"/>
                    </a:lnTo>
                    <a:lnTo>
                      <a:pt x="84" y="20"/>
                    </a:lnTo>
                    <a:lnTo>
                      <a:pt x="81" y="20"/>
                    </a:lnTo>
                    <a:lnTo>
                      <a:pt x="81" y="13"/>
                    </a:lnTo>
                    <a:lnTo>
                      <a:pt x="84" y="13"/>
                    </a:lnTo>
                    <a:lnTo>
                      <a:pt x="88" y="13"/>
                    </a:lnTo>
                    <a:lnTo>
                      <a:pt x="84" y="3"/>
                    </a:lnTo>
                    <a:lnTo>
                      <a:pt x="78" y="0"/>
                    </a:lnTo>
                    <a:lnTo>
                      <a:pt x="74" y="3"/>
                    </a:lnTo>
                    <a:lnTo>
                      <a:pt x="71" y="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52" name="Rectangle 66"/>
              <p:cNvSpPr>
                <a:spLocks noChangeArrowheads="1"/>
              </p:cNvSpPr>
              <p:nvPr/>
            </p:nvSpPr>
            <p:spPr bwMode="auto">
              <a:xfrm>
                <a:off x="10201" y="1802"/>
                <a:ext cx="1" cy="4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53" name="Freeform 67"/>
              <p:cNvSpPr>
                <a:spLocks/>
              </p:cNvSpPr>
              <p:nvPr/>
            </p:nvSpPr>
            <p:spPr bwMode="auto">
              <a:xfrm>
                <a:off x="10245" y="1877"/>
                <a:ext cx="74" cy="37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6" y="27"/>
                  </a:cxn>
                  <a:cxn ang="0">
                    <a:pos x="20" y="34"/>
                  </a:cxn>
                  <a:cxn ang="0">
                    <a:pos x="27" y="34"/>
                  </a:cxn>
                  <a:cxn ang="0">
                    <a:pos x="33" y="37"/>
                  </a:cxn>
                  <a:cxn ang="0">
                    <a:pos x="64" y="34"/>
                  </a:cxn>
                  <a:cxn ang="0">
                    <a:pos x="64" y="30"/>
                  </a:cxn>
                  <a:cxn ang="0">
                    <a:pos x="74" y="30"/>
                  </a:cxn>
                  <a:cxn ang="0">
                    <a:pos x="74" y="17"/>
                  </a:cxn>
                  <a:cxn ang="0">
                    <a:pos x="74" y="13"/>
                  </a:cxn>
                  <a:cxn ang="0">
                    <a:pos x="70" y="10"/>
                  </a:cxn>
                  <a:cxn ang="0">
                    <a:pos x="67" y="3"/>
                  </a:cxn>
                  <a:cxn ang="0">
                    <a:pos x="47" y="10"/>
                  </a:cxn>
                  <a:cxn ang="0">
                    <a:pos x="17" y="6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6"/>
                  </a:cxn>
                </a:cxnLst>
                <a:rect l="0" t="0" r="r" b="b"/>
                <a:pathLst>
                  <a:path w="74" h="37">
                    <a:moveTo>
                      <a:pt x="0" y="6"/>
                    </a:moveTo>
                    <a:lnTo>
                      <a:pt x="0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6" y="27"/>
                    </a:lnTo>
                    <a:lnTo>
                      <a:pt x="20" y="34"/>
                    </a:lnTo>
                    <a:lnTo>
                      <a:pt x="27" y="34"/>
                    </a:lnTo>
                    <a:lnTo>
                      <a:pt x="33" y="37"/>
                    </a:lnTo>
                    <a:lnTo>
                      <a:pt x="64" y="34"/>
                    </a:lnTo>
                    <a:lnTo>
                      <a:pt x="64" y="30"/>
                    </a:lnTo>
                    <a:lnTo>
                      <a:pt x="74" y="30"/>
                    </a:lnTo>
                    <a:lnTo>
                      <a:pt x="74" y="17"/>
                    </a:lnTo>
                    <a:lnTo>
                      <a:pt x="74" y="13"/>
                    </a:lnTo>
                    <a:lnTo>
                      <a:pt x="70" y="10"/>
                    </a:lnTo>
                    <a:lnTo>
                      <a:pt x="67" y="3"/>
                    </a:lnTo>
                    <a:lnTo>
                      <a:pt x="47" y="10"/>
                    </a:lnTo>
                    <a:lnTo>
                      <a:pt x="17" y="6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54" name="Freeform 68"/>
              <p:cNvSpPr>
                <a:spLocks/>
              </p:cNvSpPr>
              <p:nvPr/>
            </p:nvSpPr>
            <p:spPr bwMode="auto">
              <a:xfrm>
                <a:off x="10255" y="1287"/>
                <a:ext cx="121" cy="278"/>
              </a:xfrm>
              <a:custGeom>
                <a:avLst/>
                <a:gdLst/>
                <a:ahLst/>
                <a:cxnLst>
                  <a:cxn ang="0">
                    <a:pos x="10" y="268"/>
                  </a:cxn>
                  <a:cxn ang="0">
                    <a:pos x="13" y="241"/>
                  </a:cxn>
                  <a:cxn ang="0">
                    <a:pos x="10" y="214"/>
                  </a:cxn>
                  <a:cxn ang="0">
                    <a:pos x="10" y="204"/>
                  </a:cxn>
                  <a:cxn ang="0">
                    <a:pos x="23" y="214"/>
                  </a:cxn>
                  <a:cxn ang="0">
                    <a:pos x="40" y="221"/>
                  </a:cxn>
                  <a:cxn ang="0">
                    <a:pos x="54" y="224"/>
                  </a:cxn>
                  <a:cxn ang="0">
                    <a:pos x="64" y="221"/>
                  </a:cxn>
                  <a:cxn ang="0">
                    <a:pos x="71" y="214"/>
                  </a:cxn>
                  <a:cxn ang="0">
                    <a:pos x="74" y="204"/>
                  </a:cxn>
                  <a:cxn ang="0">
                    <a:pos x="77" y="193"/>
                  </a:cxn>
                  <a:cxn ang="0">
                    <a:pos x="77" y="183"/>
                  </a:cxn>
                  <a:cxn ang="0">
                    <a:pos x="77" y="177"/>
                  </a:cxn>
                  <a:cxn ang="0">
                    <a:pos x="77" y="170"/>
                  </a:cxn>
                  <a:cxn ang="0">
                    <a:pos x="74" y="160"/>
                  </a:cxn>
                  <a:cxn ang="0">
                    <a:pos x="74" y="156"/>
                  </a:cxn>
                  <a:cxn ang="0">
                    <a:pos x="71" y="149"/>
                  </a:cxn>
                  <a:cxn ang="0">
                    <a:pos x="67" y="146"/>
                  </a:cxn>
                  <a:cxn ang="0">
                    <a:pos x="60" y="143"/>
                  </a:cxn>
                  <a:cxn ang="0">
                    <a:pos x="50" y="139"/>
                  </a:cxn>
                  <a:cxn ang="0">
                    <a:pos x="47" y="139"/>
                  </a:cxn>
                  <a:cxn ang="0">
                    <a:pos x="40" y="139"/>
                  </a:cxn>
                  <a:cxn ang="0">
                    <a:pos x="34" y="139"/>
                  </a:cxn>
                  <a:cxn ang="0">
                    <a:pos x="30" y="143"/>
                  </a:cxn>
                  <a:cxn ang="0">
                    <a:pos x="23" y="146"/>
                  </a:cxn>
                  <a:cxn ang="0">
                    <a:pos x="20" y="149"/>
                  </a:cxn>
                  <a:cxn ang="0">
                    <a:pos x="13" y="156"/>
                  </a:cxn>
                  <a:cxn ang="0">
                    <a:pos x="7" y="166"/>
                  </a:cxn>
                  <a:cxn ang="0">
                    <a:pos x="0" y="153"/>
                  </a:cxn>
                  <a:cxn ang="0">
                    <a:pos x="3" y="129"/>
                  </a:cxn>
                  <a:cxn ang="0">
                    <a:pos x="3" y="17"/>
                  </a:cxn>
                  <a:cxn ang="0">
                    <a:pos x="7" y="4"/>
                  </a:cxn>
                  <a:cxn ang="0">
                    <a:pos x="20" y="4"/>
                  </a:cxn>
                  <a:cxn ang="0">
                    <a:pos x="37" y="17"/>
                  </a:cxn>
                  <a:cxn ang="0">
                    <a:pos x="57" y="51"/>
                  </a:cxn>
                  <a:cxn ang="0">
                    <a:pos x="101" y="105"/>
                  </a:cxn>
                  <a:cxn ang="0">
                    <a:pos x="121" y="160"/>
                  </a:cxn>
                  <a:cxn ang="0">
                    <a:pos x="114" y="187"/>
                  </a:cxn>
                  <a:cxn ang="0">
                    <a:pos x="30" y="278"/>
                  </a:cxn>
                </a:cxnLst>
                <a:rect l="0" t="0" r="r" b="b"/>
                <a:pathLst>
                  <a:path w="121" h="278">
                    <a:moveTo>
                      <a:pt x="30" y="278"/>
                    </a:moveTo>
                    <a:lnTo>
                      <a:pt x="10" y="268"/>
                    </a:lnTo>
                    <a:lnTo>
                      <a:pt x="13" y="251"/>
                    </a:lnTo>
                    <a:lnTo>
                      <a:pt x="13" y="241"/>
                    </a:lnTo>
                    <a:lnTo>
                      <a:pt x="13" y="231"/>
                    </a:lnTo>
                    <a:lnTo>
                      <a:pt x="10" y="214"/>
                    </a:lnTo>
                    <a:lnTo>
                      <a:pt x="10" y="207"/>
                    </a:lnTo>
                    <a:lnTo>
                      <a:pt x="10" y="204"/>
                    </a:lnTo>
                    <a:lnTo>
                      <a:pt x="13" y="207"/>
                    </a:lnTo>
                    <a:lnTo>
                      <a:pt x="23" y="214"/>
                    </a:lnTo>
                    <a:lnTo>
                      <a:pt x="34" y="217"/>
                    </a:lnTo>
                    <a:lnTo>
                      <a:pt x="40" y="221"/>
                    </a:lnTo>
                    <a:lnTo>
                      <a:pt x="47" y="224"/>
                    </a:lnTo>
                    <a:lnTo>
                      <a:pt x="54" y="224"/>
                    </a:lnTo>
                    <a:lnTo>
                      <a:pt x="57" y="221"/>
                    </a:lnTo>
                    <a:lnTo>
                      <a:pt x="64" y="221"/>
                    </a:lnTo>
                    <a:lnTo>
                      <a:pt x="67" y="214"/>
                    </a:lnTo>
                    <a:lnTo>
                      <a:pt x="71" y="214"/>
                    </a:lnTo>
                    <a:lnTo>
                      <a:pt x="71" y="207"/>
                    </a:lnTo>
                    <a:lnTo>
                      <a:pt x="74" y="204"/>
                    </a:lnTo>
                    <a:lnTo>
                      <a:pt x="74" y="200"/>
                    </a:lnTo>
                    <a:lnTo>
                      <a:pt x="77" y="193"/>
                    </a:lnTo>
                    <a:lnTo>
                      <a:pt x="77" y="190"/>
                    </a:lnTo>
                    <a:lnTo>
                      <a:pt x="77" y="183"/>
                    </a:lnTo>
                    <a:lnTo>
                      <a:pt x="77" y="180"/>
                    </a:lnTo>
                    <a:lnTo>
                      <a:pt x="77" y="177"/>
                    </a:lnTo>
                    <a:lnTo>
                      <a:pt x="77" y="173"/>
                    </a:lnTo>
                    <a:lnTo>
                      <a:pt x="77" y="170"/>
                    </a:lnTo>
                    <a:lnTo>
                      <a:pt x="77" y="166"/>
                    </a:lnTo>
                    <a:lnTo>
                      <a:pt x="74" y="160"/>
                    </a:lnTo>
                    <a:lnTo>
                      <a:pt x="74" y="160"/>
                    </a:lnTo>
                    <a:lnTo>
                      <a:pt x="74" y="156"/>
                    </a:lnTo>
                    <a:lnTo>
                      <a:pt x="71" y="153"/>
                    </a:lnTo>
                    <a:lnTo>
                      <a:pt x="71" y="149"/>
                    </a:lnTo>
                    <a:lnTo>
                      <a:pt x="67" y="146"/>
                    </a:lnTo>
                    <a:lnTo>
                      <a:pt x="67" y="146"/>
                    </a:lnTo>
                    <a:lnTo>
                      <a:pt x="64" y="143"/>
                    </a:lnTo>
                    <a:lnTo>
                      <a:pt x="60" y="143"/>
                    </a:lnTo>
                    <a:lnTo>
                      <a:pt x="57" y="139"/>
                    </a:lnTo>
                    <a:lnTo>
                      <a:pt x="50" y="139"/>
                    </a:lnTo>
                    <a:lnTo>
                      <a:pt x="50" y="139"/>
                    </a:lnTo>
                    <a:lnTo>
                      <a:pt x="47" y="139"/>
                    </a:lnTo>
                    <a:lnTo>
                      <a:pt x="44" y="139"/>
                    </a:lnTo>
                    <a:lnTo>
                      <a:pt x="40" y="139"/>
                    </a:lnTo>
                    <a:lnTo>
                      <a:pt x="37" y="139"/>
                    </a:lnTo>
                    <a:lnTo>
                      <a:pt x="34" y="139"/>
                    </a:lnTo>
                    <a:lnTo>
                      <a:pt x="34" y="143"/>
                    </a:lnTo>
                    <a:lnTo>
                      <a:pt x="30" y="143"/>
                    </a:lnTo>
                    <a:lnTo>
                      <a:pt x="27" y="146"/>
                    </a:lnTo>
                    <a:lnTo>
                      <a:pt x="23" y="146"/>
                    </a:lnTo>
                    <a:lnTo>
                      <a:pt x="20" y="149"/>
                    </a:lnTo>
                    <a:lnTo>
                      <a:pt x="20" y="149"/>
                    </a:lnTo>
                    <a:lnTo>
                      <a:pt x="17" y="153"/>
                    </a:lnTo>
                    <a:lnTo>
                      <a:pt x="13" y="156"/>
                    </a:lnTo>
                    <a:lnTo>
                      <a:pt x="10" y="160"/>
                    </a:lnTo>
                    <a:lnTo>
                      <a:pt x="7" y="166"/>
                    </a:lnTo>
                    <a:lnTo>
                      <a:pt x="3" y="153"/>
                    </a:lnTo>
                    <a:lnTo>
                      <a:pt x="0" y="153"/>
                    </a:lnTo>
                    <a:lnTo>
                      <a:pt x="3" y="149"/>
                    </a:lnTo>
                    <a:lnTo>
                      <a:pt x="3" y="129"/>
                    </a:lnTo>
                    <a:lnTo>
                      <a:pt x="0" y="51"/>
                    </a:lnTo>
                    <a:lnTo>
                      <a:pt x="3" y="17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0" y="0"/>
                    </a:lnTo>
                    <a:lnTo>
                      <a:pt x="20" y="4"/>
                    </a:lnTo>
                    <a:lnTo>
                      <a:pt x="34" y="11"/>
                    </a:lnTo>
                    <a:lnTo>
                      <a:pt x="37" y="17"/>
                    </a:lnTo>
                    <a:lnTo>
                      <a:pt x="57" y="48"/>
                    </a:lnTo>
                    <a:lnTo>
                      <a:pt x="57" y="51"/>
                    </a:lnTo>
                    <a:lnTo>
                      <a:pt x="60" y="51"/>
                    </a:lnTo>
                    <a:lnTo>
                      <a:pt x="101" y="105"/>
                    </a:lnTo>
                    <a:lnTo>
                      <a:pt x="114" y="143"/>
                    </a:lnTo>
                    <a:lnTo>
                      <a:pt x="121" y="160"/>
                    </a:lnTo>
                    <a:lnTo>
                      <a:pt x="118" y="173"/>
                    </a:lnTo>
                    <a:lnTo>
                      <a:pt x="114" y="187"/>
                    </a:lnTo>
                    <a:lnTo>
                      <a:pt x="84" y="227"/>
                    </a:lnTo>
                    <a:lnTo>
                      <a:pt x="30" y="27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 sz="24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</p:grpSp>
      </p:grpSp>
      <p:sp>
        <p:nvSpPr>
          <p:cNvPr id="71" name="Text Box 98"/>
          <p:cNvSpPr txBox="1">
            <a:spLocks noChangeArrowheads="1"/>
          </p:cNvSpPr>
          <p:nvPr/>
        </p:nvSpPr>
        <p:spPr bwMode="auto">
          <a:xfrm>
            <a:off x="5486400" y="4784725"/>
            <a:ext cx="152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 ث ل د ذ ش س ز ر ن ط ظ ض ص</a:t>
            </a:r>
            <a:endParaRPr lang="en-US" sz="2400" b="1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2" name="Text Box 32"/>
          <p:cNvSpPr txBox="1">
            <a:spLocks noChangeArrowheads="1"/>
          </p:cNvSpPr>
          <p:nvPr/>
        </p:nvSpPr>
        <p:spPr bwMode="auto">
          <a:xfrm>
            <a:off x="251520" y="6021288"/>
            <a:ext cx="281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>
                <a:latin typeface="Sakkal Majalla" pitchFamily="2" charset="-78"/>
                <a:cs typeface="Sakkal Majalla" pitchFamily="2" charset="-78"/>
              </a:rPr>
              <a:t>وهكذا تم حل هذا النزاع</a:t>
            </a:r>
          </a:p>
        </p:txBody>
      </p:sp>
      <p:sp>
        <p:nvSpPr>
          <p:cNvPr id="73" name="Text Box 34"/>
          <p:cNvSpPr txBox="1">
            <a:spLocks noChangeArrowheads="1"/>
          </p:cNvSpPr>
          <p:nvPr/>
        </p:nvSpPr>
        <p:spPr bwMode="auto">
          <a:xfrm>
            <a:off x="1676400" y="3352800"/>
            <a:ext cx="16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>
                <a:latin typeface="Sakkal Majalla" pitchFamily="2" charset="-78"/>
                <a:cs typeface="Sakkal Majalla" pitchFamily="2" charset="-78"/>
              </a:rPr>
              <a:t>14 </a:t>
            </a:r>
            <a:r>
              <a:rPr lang="ar-SA" sz="2000" b="1" dirty="0" smtClean="0">
                <a:latin typeface="Sakkal Majalla" pitchFamily="2" charset="-78"/>
                <a:cs typeface="Sakkal Majalla" pitchFamily="2" charset="-78"/>
              </a:rPr>
              <a:t>حرفًا لقمـــر</a:t>
            </a:r>
            <a:endParaRPr lang="en-US" sz="2000" b="1" dirty="0"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74" name="Group 99"/>
          <p:cNvGrpSpPr>
            <a:grpSpLocks/>
          </p:cNvGrpSpPr>
          <p:nvPr/>
        </p:nvGrpSpPr>
        <p:grpSpPr bwMode="auto">
          <a:xfrm>
            <a:off x="1619672" y="4293096"/>
            <a:ext cx="969962" cy="1371600"/>
            <a:chOff x="1261" y="2640"/>
            <a:chExt cx="611" cy="864"/>
          </a:xfrm>
        </p:grpSpPr>
        <p:grpSp>
          <p:nvGrpSpPr>
            <p:cNvPr id="75" name="Group 70"/>
            <p:cNvGrpSpPr>
              <a:grpSpLocks/>
            </p:cNvGrpSpPr>
            <p:nvPr/>
          </p:nvGrpSpPr>
          <p:grpSpPr bwMode="auto">
            <a:xfrm>
              <a:off x="1261" y="2640"/>
              <a:ext cx="611" cy="864"/>
              <a:chOff x="1284" y="1299"/>
              <a:chExt cx="715" cy="1334"/>
            </a:xfrm>
          </p:grpSpPr>
          <p:sp>
            <p:nvSpPr>
              <p:cNvPr id="85" name="Oval 71"/>
              <p:cNvSpPr>
                <a:spLocks noChangeArrowheads="1"/>
              </p:cNvSpPr>
              <p:nvPr/>
            </p:nvSpPr>
            <p:spPr bwMode="auto">
              <a:xfrm>
                <a:off x="1284" y="2180"/>
                <a:ext cx="68" cy="6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 sz="20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86" name="Oval 72"/>
              <p:cNvSpPr>
                <a:spLocks noChangeArrowheads="1"/>
              </p:cNvSpPr>
              <p:nvPr/>
            </p:nvSpPr>
            <p:spPr bwMode="auto">
              <a:xfrm>
                <a:off x="1931" y="2180"/>
                <a:ext cx="68" cy="6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 sz="20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grpSp>
            <p:nvGrpSpPr>
              <p:cNvPr id="87" name="Group 73"/>
              <p:cNvGrpSpPr>
                <a:grpSpLocks/>
              </p:cNvGrpSpPr>
              <p:nvPr/>
            </p:nvGrpSpPr>
            <p:grpSpPr bwMode="auto">
              <a:xfrm>
                <a:off x="1419" y="1306"/>
                <a:ext cx="440" cy="506"/>
                <a:chOff x="7112" y="1009"/>
                <a:chExt cx="1683" cy="1898"/>
              </a:xfrm>
            </p:grpSpPr>
            <p:sp>
              <p:nvSpPr>
                <p:cNvPr id="99" name="Rectangle 74"/>
                <p:cNvSpPr>
                  <a:spLocks noChangeArrowheads="1"/>
                </p:cNvSpPr>
                <p:nvPr/>
              </p:nvSpPr>
              <p:spPr bwMode="auto">
                <a:xfrm>
                  <a:off x="7860" y="2547"/>
                  <a:ext cx="187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0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  <p:sp>
              <p:nvSpPr>
                <p:cNvPr id="100" name="AutoShape 75"/>
                <p:cNvSpPr>
                  <a:spLocks noChangeArrowheads="1"/>
                </p:cNvSpPr>
                <p:nvPr/>
              </p:nvSpPr>
              <p:spPr bwMode="auto">
                <a:xfrm>
                  <a:off x="7112" y="1009"/>
                  <a:ext cx="1683" cy="1620"/>
                </a:xfrm>
                <a:prstGeom prst="smileyFace">
                  <a:avLst>
                    <a:gd name="adj" fmla="val 4653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 sz="20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</p:grpSp>
          <p:grpSp>
            <p:nvGrpSpPr>
              <p:cNvPr id="88" name="Group 76"/>
              <p:cNvGrpSpPr>
                <a:grpSpLocks/>
              </p:cNvGrpSpPr>
              <p:nvPr/>
            </p:nvGrpSpPr>
            <p:grpSpPr bwMode="auto">
              <a:xfrm>
                <a:off x="1684" y="2531"/>
                <a:ext cx="98" cy="102"/>
                <a:chOff x="9535" y="5411"/>
                <a:chExt cx="374" cy="384"/>
              </a:xfrm>
            </p:grpSpPr>
            <p:sp>
              <p:nvSpPr>
                <p:cNvPr id="97" name="Rectangle 77"/>
                <p:cNvSpPr>
                  <a:spLocks noChangeArrowheads="1"/>
                </p:cNvSpPr>
                <p:nvPr/>
              </p:nvSpPr>
              <p:spPr bwMode="auto">
                <a:xfrm>
                  <a:off x="9567" y="5411"/>
                  <a:ext cx="74" cy="360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0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  <p:sp>
              <p:nvSpPr>
                <p:cNvPr id="98" name="Oval 78"/>
                <p:cNvSpPr>
                  <a:spLocks noChangeArrowheads="1"/>
                </p:cNvSpPr>
                <p:nvPr/>
              </p:nvSpPr>
              <p:spPr bwMode="auto">
                <a:xfrm>
                  <a:off x="9535" y="5615"/>
                  <a:ext cx="374" cy="180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 sz="20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</p:grpSp>
          <p:grpSp>
            <p:nvGrpSpPr>
              <p:cNvPr id="89" name="Group 79"/>
              <p:cNvGrpSpPr>
                <a:grpSpLocks/>
              </p:cNvGrpSpPr>
              <p:nvPr/>
            </p:nvGrpSpPr>
            <p:grpSpPr bwMode="auto">
              <a:xfrm flipH="1">
                <a:off x="1489" y="2531"/>
                <a:ext cx="98" cy="102"/>
                <a:chOff x="9535" y="5411"/>
                <a:chExt cx="374" cy="384"/>
              </a:xfrm>
            </p:grpSpPr>
            <p:sp>
              <p:nvSpPr>
                <p:cNvPr id="95" name="Rectangle 80"/>
                <p:cNvSpPr>
                  <a:spLocks noChangeArrowheads="1"/>
                </p:cNvSpPr>
                <p:nvPr/>
              </p:nvSpPr>
              <p:spPr bwMode="auto">
                <a:xfrm>
                  <a:off x="9567" y="5411"/>
                  <a:ext cx="74" cy="360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0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  <p:sp>
              <p:nvSpPr>
                <p:cNvPr id="96" name="Oval 81"/>
                <p:cNvSpPr>
                  <a:spLocks noChangeArrowheads="1"/>
                </p:cNvSpPr>
                <p:nvPr/>
              </p:nvSpPr>
              <p:spPr bwMode="auto">
                <a:xfrm>
                  <a:off x="9535" y="5615"/>
                  <a:ext cx="374" cy="180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 sz="20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</p:grpSp>
          <p:grpSp>
            <p:nvGrpSpPr>
              <p:cNvPr id="90" name="Group 82"/>
              <p:cNvGrpSpPr>
                <a:grpSpLocks/>
              </p:cNvGrpSpPr>
              <p:nvPr/>
            </p:nvGrpSpPr>
            <p:grpSpPr bwMode="auto">
              <a:xfrm>
                <a:off x="1318" y="1778"/>
                <a:ext cx="647" cy="771"/>
                <a:chOff x="6724" y="2781"/>
                <a:chExt cx="2479" cy="2896"/>
              </a:xfrm>
            </p:grpSpPr>
            <p:sp>
              <p:nvSpPr>
                <p:cNvPr id="92" name="AutoShape 83"/>
                <p:cNvSpPr>
                  <a:spLocks noChangeArrowheads="1"/>
                </p:cNvSpPr>
                <p:nvPr/>
              </p:nvSpPr>
              <p:spPr bwMode="auto">
                <a:xfrm rot="723605">
                  <a:off x="6724" y="2781"/>
                  <a:ext cx="748" cy="1620"/>
                </a:xfrm>
                <a:prstGeom prst="parallelogram">
                  <a:avLst>
                    <a:gd name="adj" fmla="val 48528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0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  <p:sp>
              <p:nvSpPr>
                <p:cNvPr id="93" name="AutoShape 84"/>
                <p:cNvSpPr>
                  <a:spLocks noChangeArrowheads="1"/>
                </p:cNvSpPr>
                <p:nvPr/>
              </p:nvSpPr>
              <p:spPr bwMode="auto">
                <a:xfrm rot="20876395" flipH="1">
                  <a:off x="8455" y="2785"/>
                  <a:ext cx="748" cy="1620"/>
                </a:xfrm>
                <a:prstGeom prst="parallelogram">
                  <a:avLst>
                    <a:gd name="adj" fmla="val 48528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0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  <p:sp>
              <p:nvSpPr>
                <p:cNvPr id="94" name="AutoShape 85"/>
                <p:cNvSpPr>
                  <a:spLocks noChangeArrowheads="1"/>
                </p:cNvSpPr>
                <p:nvPr/>
              </p:nvSpPr>
              <p:spPr bwMode="auto">
                <a:xfrm flipV="1">
                  <a:off x="7028" y="2797"/>
                  <a:ext cx="1870" cy="2880"/>
                </a:xfrm>
                <a:custGeom>
                  <a:avLst/>
                  <a:gdLst>
                    <a:gd name="G0" fmla="+- 2639 0 0"/>
                    <a:gd name="G1" fmla="+- 21600 0 2639"/>
                    <a:gd name="G2" fmla="*/ 2639 1 2"/>
                    <a:gd name="G3" fmla="+- 21600 0 G2"/>
                    <a:gd name="G4" fmla="+/ 2639 21600 2"/>
                    <a:gd name="G5" fmla="+/ G1 0 2"/>
                    <a:gd name="G6" fmla="*/ 21600 21600 2639"/>
                    <a:gd name="G7" fmla="*/ G6 1 2"/>
                    <a:gd name="G8" fmla="+- 21600 0 G7"/>
                    <a:gd name="G9" fmla="*/ 21600 1 2"/>
                    <a:gd name="G10" fmla="+- 2639 0 G9"/>
                    <a:gd name="G11" fmla="?: G10 G8 0"/>
                    <a:gd name="G12" fmla="?: G10 G7 21600"/>
                    <a:gd name="T0" fmla="*/ 20280 w 21600"/>
                    <a:gd name="T1" fmla="*/ 10800 h 21600"/>
                    <a:gd name="T2" fmla="*/ 10800 w 21600"/>
                    <a:gd name="T3" fmla="*/ 21600 h 21600"/>
                    <a:gd name="T4" fmla="*/ 1320 w 21600"/>
                    <a:gd name="T5" fmla="*/ 10800 h 21600"/>
                    <a:gd name="T6" fmla="*/ 10800 w 21600"/>
                    <a:gd name="T7" fmla="*/ 0 h 21600"/>
                    <a:gd name="T8" fmla="*/ 3120 w 21600"/>
                    <a:gd name="T9" fmla="*/ 3120 h 21600"/>
                    <a:gd name="T10" fmla="*/ 18480 w 21600"/>
                    <a:gd name="T11" fmla="*/ 1848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639" y="21600"/>
                      </a:lnTo>
                      <a:lnTo>
                        <a:pt x="1896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 sz="2000" b="1">
                    <a:latin typeface="Sakkal Majalla" pitchFamily="2" charset="-78"/>
                    <a:cs typeface="Sakkal Majalla" pitchFamily="2" charset="-78"/>
                  </a:endParaRPr>
                </a:p>
              </p:txBody>
            </p:sp>
          </p:grpSp>
          <p:sp>
            <p:nvSpPr>
              <p:cNvPr id="91" name="AutoShape 86"/>
              <p:cNvSpPr>
                <a:spLocks noChangeArrowheads="1"/>
              </p:cNvSpPr>
              <p:nvPr/>
            </p:nvSpPr>
            <p:spPr bwMode="auto">
              <a:xfrm>
                <a:off x="1468" y="1299"/>
                <a:ext cx="342" cy="96"/>
              </a:xfrm>
              <a:prstGeom prst="flowChartMagneticDisk">
                <a:avLst/>
              </a:prstGeom>
              <a:solidFill>
                <a:srgbClr val="64DFE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 sz="20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</p:grpSp>
        <p:grpSp>
          <p:nvGrpSpPr>
            <p:cNvPr id="76" name="Group 87"/>
            <p:cNvGrpSpPr>
              <a:grpSpLocks/>
            </p:cNvGrpSpPr>
            <p:nvPr/>
          </p:nvGrpSpPr>
          <p:grpSpPr bwMode="auto">
            <a:xfrm flipH="1">
              <a:off x="1488" y="3032"/>
              <a:ext cx="192" cy="240"/>
              <a:chOff x="6083" y="1311"/>
              <a:chExt cx="3772" cy="4205"/>
            </a:xfrm>
          </p:grpSpPr>
          <p:sp>
            <p:nvSpPr>
              <p:cNvPr id="77" name="Freeform 88"/>
              <p:cNvSpPr>
                <a:spLocks/>
              </p:cNvSpPr>
              <p:nvPr/>
            </p:nvSpPr>
            <p:spPr bwMode="auto">
              <a:xfrm>
                <a:off x="6083" y="1311"/>
                <a:ext cx="3772" cy="4205"/>
              </a:xfrm>
              <a:custGeom>
                <a:avLst/>
                <a:gdLst/>
                <a:ahLst/>
                <a:cxnLst>
                  <a:cxn ang="0">
                    <a:pos x="158" y="3606"/>
                  </a:cxn>
                  <a:cxn ang="0">
                    <a:pos x="421" y="3826"/>
                  </a:cxn>
                  <a:cxn ang="0">
                    <a:pos x="721" y="3999"/>
                  </a:cxn>
                  <a:cxn ang="0">
                    <a:pos x="1048" y="4121"/>
                  </a:cxn>
                  <a:cxn ang="0">
                    <a:pos x="1399" y="4192"/>
                  </a:cxn>
                  <a:cxn ang="0">
                    <a:pos x="1753" y="4202"/>
                  </a:cxn>
                  <a:cxn ang="0">
                    <a:pos x="2070" y="4161"/>
                  </a:cxn>
                  <a:cxn ang="0">
                    <a:pos x="2373" y="4077"/>
                  </a:cxn>
                  <a:cxn ang="0">
                    <a:pos x="2656" y="3951"/>
                  </a:cxn>
                  <a:cxn ang="0">
                    <a:pos x="2916" y="3789"/>
                  </a:cxn>
                  <a:cxn ang="0">
                    <a:pos x="3148" y="3589"/>
                  </a:cxn>
                  <a:cxn ang="0">
                    <a:pos x="3347" y="3362"/>
                  </a:cxn>
                  <a:cxn ang="0">
                    <a:pos x="3513" y="3105"/>
                  </a:cxn>
                  <a:cxn ang="0">
                    <a:pos x="3641" y="2827"/>
                  </a:cxn>
                  <a:cxn ang="0">
                    <a:pos x="3728" y="2526"/>
                  </a:cxn>
                  <a:cxn ang="0">
                    <a:pos x="3769" y="2211"/>
                  </a:cxn>
                  <a:cxn ang="0">
                    <a:pos x="3759" y="1889"/>
                  </a:cxn>
                  <a:cxn ang="0">
                    <a:pos x="3705" y="1578"/>
                  </a:cxn>
                  <a:cxn ang="0">
                    <a:pos x="3604" y="1283"/>
                  </a:cxn>
                  <a:cxn ang="0">
                    <a:pos x="3462" y="1012"/>
                  </a:cxn>
                  <a:cxn ang="0">
                    <a:pos x="3283" y="765"/>
                  </a:cxn>
                  <a:cxn ang="0">
                    <a:pos x="3074" y="545"/>
                  </a:cxn>
                  <a:cxn ang="0">
                    <a:pos x="2832" y="359"/>
                  </a:cxn>
                  <a:cxn ang="0">
                    <a:pos x="2565" y="206"/>
                  </a:cxn>
                  <a:cxn ang="0">
                    <a:pos x="2275" y="95"/>
                  </a:cxn>
                  <a:cxn ang="0">
                    <a:pos x="1965" y="23"/>
                  </a:cxn>
                  <a:cxn ang="0">
                    <a:pos x="1645" y="0"/>
                  </a:cxn>
                  <a:cxn ang="0">
                    <a:pos x="1338" y="20"/>
                  </a:cxn>
                  <a:cxn ang="0">
                    <a:pos x="1045" y="84"/>
                  </a:cxn>
                  <a:cxn ang="0">
                    <a:pos x="947" y="145"/>
                  </a:cxn>
                  <a:cxn ang="0">
                    <a:pos x="1183" y="186"/>
                  </a:cxn>
                  <a:cxn ang="0">
                    <a:pos x="1392" y="271"/>
                  </a:cxn>
                  <a:cxn ang="0">
                    <a:pos x="1574" y="396"/>
                  </a:cxn>
                  <a:cxn ang="0">
                    <a:pos x="1854" y="718"/>
                  </a:cxn>
                  <a:cxn ang="0">
                    <a:pos x="2019" y="1080"/>
                  </a:cxn>
                  <a:cxn ang="0">
                    <a:pos x="2076" y="1402"/>
                  </a:cxn>
                  <a:cxn ang="0">
                    <a:pos x="2063" y="1523"/>
                  </a:cxn>
                  <a:cxn ang="0">
                    <a:pos x="2002" y="1662"/>
                  </a:cxn>
                  <a:cxn ang="0">
                    <a:pos x="1797" y="2035"/>
                  </a:cxn>
                  <a:cxn ang="0">
                    <a:pos x="1736" y="2197"/>
                  </a:cxn>
                  <a:cxn ang="0">
                    <a:pos x="1753" y="2302"/>
                  </a:cxn>
                  <a:cxn ang="0">
                    <a:pos x="1803" y="2323"/>
                  </a:cxn>
                  <a:cxn ang="0">
                    <a:pos x="1894" y="2333"/>
                  </a:cxn>
                  <a:cxn ang="0">
                    <a:pos x="2023" y="2343"/>
                  </a:cxn>
                  <a:cxn ang="0">
                    <a:pos x="2114" y="2377"/>
                  </a:cxn>
                  <a:cxn ang="0">
                    <a:pos x="2093" y="2549"/>
                  </a:cxn>
                  <a:cxn ang="0">
                    <a:pos x="2002" y="2627"/>
                  </a:cxn>
                  <a:cxn ang="0">
                    <a:pos x="1921" y="2627"/>
                  </a:cxn>
                  <a:cxn ang="0">
                    <a:pos x="1871" y="2651"/>
                  </a:cxn>
                  <a:cxn ang="0">
                    <a:pos x="1857" y="2726"/>
                  </a:cxn>
                  <a:cxn ang="0">
                    <a:pos x="1905" y="2834"/>
                  </a:cxn>
                  <a:cxn ang="0">
                    <a:pos x="1894" y="2841"/>
                  </a:cxn>
                  <a:cxn ang="0">
                    <a:pos x="1810" y="2841"/>
                  </a:cxn>
                  <a:cxn ang="0">
                    <a:pos x="1760" y="2868"/>
                  </a:cxn>
                  <a:cxn ang="0">
                    <a:pos x="1746" y="2952"/>
                  </a:cxn>
                  <a:cxn ang="0">
                    <a:pos x="1773" y="3061"/>
                  </a:cxn>
                  <a:cxn ang="0">
                    <a:pos x="1699" y="3142"/>
                  </a:cxn>
                  <a:cxn ang="0">
                    <a:pos x="1581" y="3223"/>
                  </a:cxn>
                  <a:cxn ang="0">
                    <a:pos x="1311" y="3352"/>
                  </a:cxn>
                  <a:cxn ang="0">
                    <a:pos x="917" y="3467"/>
                  </a:cxn>
                  <a:cxn ang="0">
                    <a:pos x="495" y="3518"/>
                  </a:cxn>
                  <a:cxn ang="0">
                    <a:pos x="111" y="3477"/>
                  </a:cxn>
                </a:cxnLst>
                <a:rect l="0" t="0" r="r" b="b"/>
                <a:pathLst>
                  <a:path w="3772" h="4205">
                    <a:moveTo>
                      <a:pt x="0" y="3440"/>
                    </a:moveTo>
                    <a:lnTo>
                      <a:pt x="77" y="3525"/>
                    </a:lnTo>
                    <a:lnTo>
                      <a:pt x="158" y="3606"/>
                    </a:lnTo>
                    <a:lnTo>
                      <a:pt x="243" y="3684"/>
                    </a:lnTo>
                    <a:lnTo>
                      <a:pt x="330" y="3755"/>
                    </a:lnTo>
                    <a:lnTo>
                      <a:pt x="421" y="3826"/>
                    </a:lnTo>
                    <a:lnTo>
                      <a:pt x="519" y="3887"/>
                    </a:lnTo>
                    <a:lnTo>
                      <a:pt x="617" y="3945"/>
                    </a:lnTo>
                    <a:lnTo>
                      <a:pt x="721" y="3999"/>
                    </a:lnTo>
                    <a:lnTo>
                      <a:pt x="826" y="4046"/>
                    </a:lnTo>
                    <a:lnTo>
                      <a:pt x="937" y="4087"/>
                    </a:lnTo>
                    <a:lnTo>
                      <a:pt x="1048" y="4121"/>
                    </a:lnTo>
                    <a:lnTo>
                      <a:pt x="1163" y="4151"/>
                    </a:lnTo>
                    <a:lnTo>
                      <a:pt x="1281" y="4175"/>
                    </a:lnTo>
                    <a:lnTo>
                      <a:pt x="1399" y="4192"/>
                    </a:lnTo>
                    <a:lnTo>
                      <a:pt x="1520" y="4202"/>
                    </a:lnTo>
                    <a:lnTo>
                      <a:pt x="1645" y="4205"/>
                    </a:lnTo>
                    <a:lnTo>
                      <a:pt x="1753" y="4202"/>
                    </a:lnTo>
                    <a:lnTo>
                      <a:pt x="1861" y="4195"/>
                    </a:lnTo>
                    <a:lnTo>
                      <a:pt x="1965" y="4182"/>
                    </a:lnTo>
                    <a:lnTo>
                      <a:pt x="2070" y="4161"/>
                    </a:lnTo>
                    <a:lnTo>
                      <a:pt x="2174" y="4138"/>
                    </a:lnTo>
                    <a:lnTo>
                      <a:pt x="2275" y="4110"/>
                    </a:lnTo>
                    <a:lnTo>
                      <a:pt x="2373" y="4077"/>
                    </a:lnTo>
                    <a:lnTo>
                      <a:pt x="2471" y="4039"/>
                    </a:lnTo>
                    <a:lnTo>
                      <a:pt x="2565" y="3999"/>
                    </a:lnTo>
                    <a:lnTo>
                      <a:pt x="2656" y="3951"/>
                    </a:lnTo>
                    <a:lnTo>
                      <a:pt x="2744" y="3901"/>
                    </a:lnTo>
                    <a:lnTo>
                      <a:pt x="2832" y="3846"/>
                    </a:lnTo>
                    <a:lnTo>
                      <a:pt x="2916" y="3789"/>
                    </a:lnTo>
                    <a:lnTo>
                      <a:pt x="2997" y="3724"/>
                    </a:lnTo>
                    <a:lnTo>
                      <a:pt x="3074" y="3660"/>
                    </a:lnTo>
                    <a:lnTo>
                      <a:pt x="3148" y="3589"/>
                    </a:lnTo>
                    <a:lnTo>
                      <a:pt x="3216" y="3518"/>
                    </a:lnTo>
                    <a:lnTo>
                      <a:pt x="3283" y="3440"/>
                    </a:lnTo>
                    <a:lnTo>
                      <a:pt x="3347" y="3362"/>
                    </a:lnTo>
                    <a:lnTo>
                      <a:pt x="3408" y="3277"/>
                    </a:lnTo>
                    <a:lnTo>
                      <a:pt x="3462" y="3193"/>
                    </a:lnTo>
                    <a:lnTo>
                      <a:pt x="3513" y="3105"/>
                    </a:lnTo>
                    <a:lnTo>
                      <a:pt x="3560" y="3013"/>
                    </a:lnTo>
                    <a:lnTo>
                      <a:pt x="3604" y="2922"/>
                    </a:lnTo>
                    <a:lnTo>
                      <a:pt x="3641" y="2827"/>
                    </a:lnTo>
                    <a:lnTo>
                      <a:pt x="3674" y="2729"/>
                    </a:lnTo>
                    <a:lnTo>
                      <a:pt x="3705" y="2627"/>
                    </a:lnTo>
                    <a:lnTo>
                      <a:pt x="3728" y="2526"/>
                    </a:lnTo>
                    <a:lnTo>
                      <a:pt x="3745" y="2424"/>
                    </a:lnTo>
                    <a:lnTo>
                      <a:pt x="3759" y="2316"/>
                    </a:lnTo>
                    <a:lnTo>
                      <a:pt x="3769" y="2211"/>
                    </a:lnTo>
                    <a:lnTo>
                      <a:pt x="3772" y="2103"/>
                    </a:lnTo>
                    <a:lnTo>
                      <a:pt x="3769" y="1994"/>
                    </a:lnTo>
                    <a:lnTo>
                      <a:pt x="3759" y="1889"/>
                    </a:lnTo>
                    <a:lnTo>
                      <a:pt x="3745" y="1784"/>
                    </a:lnTo>
                    <a:lnTo>
                      <a:pt x="3728" y="1679"/>
                    </a:lnTo>
                    <a:lnTo>
                      <a:pt x="3705" y="1578"/>
                    </a:lnTo>
                    <a:lnTo>
                      <a:pt x="3674" y="1479"/>
                    </a:lnTo>
                    <a:lnTo>
                      <a:pt x="3641" y="1381"/>
                    </a:lnTo>
                    <a:lnTo>
                      <a:pt x="3604" y="1283"/>
                    </a:lnTo>
                    <a:lnTo>
                      <a:pt x="3560" y="1192"/>
                    </a:lnTo>
                    <a:lnTo>
                      <a:pt x="3513" y="1100"/>
                    </a:lnTo>
                    <a:lnTo>
                      <a:pt x="3462" y="1012"/>
                    </a:lnTo>
                    <a:lnTo>
                      <a:pt x="3408" y="928"/>
                    </a:lnTo>
                    <a:lnTo>
                      <a:pt x="3347" y="843"/>
                    </a:lnTo>
                    <a:lnTo>
                      <a:pt x="3283" y="765"/>
                    </a:lnTo>
                    <a:lnTo>
                      <a:pt x="3216" y="687"/>
                    </a:lnTo>
                    <a:lnTo>
                      <a:pt x="3148" y="616"/>
                    </a:lnTo>
                    <a:lnTo>
                      <a:pt x="3074" y="545"/>
                    </a:lnTo>
                    <a:lnTo>
                      <a:pt x="2997" y="481"/>
                    </a:lnTo>
                    <a:lnTo>
                      <a:pt x="2916" y="416"/>
                    </a:lnTo>
                    <a:lnTo>
                      <a:pt x="2832" y="359"/>
                    </a:lnTo>
                    <a:lnTo>
                      <a:pt x="2744" y="304"/>
                    </a:lnTo>
                    <a:lnTo>
                      <a:pt x="2656" y="254"/>
                    </a:lnTo>
                    <a:lnTo>
                      <a:pt x="2565" y="206"/>
                    </a:lnTo>
                    <a:lnTo>
                      <a:pt x="2471" y="166"/>
                    </a:lnTo>
                    <a:lnTo>
                      <a:pt x="2373" y="128"/>
                    </a:lnTo>
                    <a:lnTo>
                      <a:pt x="2275" y="95"/>
                    </a:lnTo>
                    <a:lnTo>
                      <a:pt x="2174" y="67"/>
                    </a:lnTo>
                    <a:lnTo>
                      <a:pt x="2070" y="44"/>
                    </a:lnTo>
                    <a:lnTo>
                      <a:pt x="1965" y="23"/>
                    </a:lnTo>
                    <a:lnTo>
                      <a:pt x="1861" y="10"/>
                    </a:lnTo>
                    <a:lnTo>
                      <a:pt x="1753" y="3"/>
                    </a:lnTo>
                    <a:lnTo>
                      <a:pt x="1645" y="0"/>
                    </a:lnTo>
                    <a:lnTo>
                      <a:pt x="1540" y="3"/>
                    </a:lnTo>
                    <a:lnTo>
                      <a:pt x="1439" y="10"/>
                    </a:lnTo>
                    <a:lnTo>
                      <a:pt x="1338" y="20"/>
                    </a:lnTo>
                    <a:lnTo>
                      <a:pt x="1240" y="37"/>
                    </a:lnTo>
                    <a:lnTo>
                      <a:pt x="1143" y="57"/>
                    </a:lnTo>
                    <a:lnTo>
                      <a:pt x="1045" y="84"/>
                    </a:lnTo>
                    <a:lnTo>
                      <a:pt x="954" y="111"/>
                    </a:lnTo>
                    <a:lnTo>
                      <a:pt x="860" y="145"/>
                    </a:lnTo>
                    <a:lnTo>
                      <a:pt x="947" y="145"/>
                    </a:lnTo>
                    <a:lnTo>
                      <a:pt x="1028" y="155"/>
                    </a:lnTo>
                    <a:lnTo>
                      <a:pt x="1106" y="166"/>
                    </a:lnTo>
                    <a:lnTo>
                      <a:pt x="1183" y="186"/>
                    </a:lnTo>
                    <a:lnTo>
                      <a:pt x="1257" y="210"/>
                    </a:lnTo>
                    <a:lnTo>
                      <a:pt x="1325" y="240"/>
                    </a:lnTo>
                    <a:lnTo>
                      <a:pt x="1392" y="271"/>
                    </a:lnTo>
                    <a:lnTo>
                      <a:pt x="1456" y="308"/>
                    </a:lnTo>
                    <a:lnTo>
                      <a:pt x="1517" y="352"/>
                    </a:lnTo>
                    <a:lnTo>
                      <a:pt x="1574" y="396"/>
                    </a:lnTo>
                    <a:lnTo>
                      <a:pt x="1679" y="494"/>
                    </a:lnTo>
                    <a:lnTo>
                      <a:pt x="1773" y="602"/>
                    </a:lnTo>
                    <a:lnTo>
                      <a:pt x="1854" y="718"/>
                    </a:lnTo>
                    <a:lnTo>
                      <a:pt x="1921" y="839"/>
                    </a:lnTo>
                    <a:lnTo>
                      <a:pt x="1975" y="958"/>
                    </a:lnTo>
                    <a:lnTo>
                      <a:pt x="2019" y="1080"/>
                    </a:lnTo>
                    <a:lnTo>
                      <a:pt x="2053" y="1195"/>
                    </a:lnTo>
                    <a:lnTo>
                      <a:pt x="2070" y="1303"/>
                    </a:lnTo>
                    <a:lnTo>
                      <a:pt x="2076" y="1402"/>
                    </a:lnTo>
                    <a:lnTo>
                      <a:pt x="2073" y="1446"/>
                    </a:lnTo>
                    <a:lnTo>
                      <a:pt x="2070" y="1486"/>
                    </a:lnTo>
                    <a:lnTo>
                      <a:pt x="2063" y="1523"/>
                    </a:lnTo>
                    <a:lnTo>
                      <a:pt x="2053" y="1557"/>
                    </a:lnTo>
                    <a:lnTo>
                      <a:pt x="2029" y="1608"/>
                    </a:lnTo>
                    <a:lnTo>
                      <a:pt x="2002" y="1662"/>
                    </a:lnTo>
                    <a:lnTo>
                      <a:pt x="1935" y="1784"/>
                    </a:lnTo>
                    <a:lnTo>
                      <a:pt x="1864" y="1913"/>
                    </a:lnTo>
                    <a:lnTo>
                      <a:pt x="1797" y="2035"/>
                    </a:lnTo>
                    <a:lnTo>
                      <a:pt x="1770" y="2096"/>
                    </a:lnTo>
                    <a:lnTo>
                      <a:pt x="1749" y="2147"/>
                    </a:lnTo>
                    <a:lnTo>
                      <a:pt x="1736" y="2197"/>
                    </a:lnTo>
                    <a:lnTo>
                      <a:pt x="1733" y="2241"/>
                    </a:lnTo>
                    <a:lnTo>
                      <a:pt x="1736" y="2275"/>
                    </a:lnTo>
                    <a:lnTo>
                      <a:pt x="1753" y="2302"/>
                    </a:lnTo>
                    <a:lnTo>
                      <a:pt x="1766" y="2312"/>
                    </a:lnTo>
                    <a:lnTo>
                      <a:pt x="1783" y="2319"/>
                    </a:lnTo>
                    <a:lnTo>
                      <a:pt x="1803" y="2323"/>
                    </a:lnTo>
                    <a:lnTo>
                      <a:pt x="1827" y="2323"/>
                    </a:lnTo>
                    <a:lnTo>
                      <a:pt x="1864" y="2326"/>
                    </a:lnTo>
                    <a:lnTo>
                      <a:pt x="1894" y="2333"/>
                    </a:lnTo>
                    <a:lnTo>
                      <a:pt x="1955" y="2346"/>
                    </a:lnTo>
                    <a:lnTo>
                      <a:pt x="1985" y="2346"/>
                    </a:lnTo>
                    <a:lnTo>
                      <a:pt x="2023" y="2343"/>
                    </a:lnTo>
                    <a:lnTo>
                      <a:pt x="2063" y="2329"/>
                    </a:lnTo>
                    <a:lnTo>
                      <a:pt x="2114" y="2306"/>
                    </a:lnTo>
                    <a:lnTo>
                      <a:pt x="2114" y="2377"/>
                    </a:lnTo>
                    <a:lnTo>
                      <a:pt x="2110" y="2445"/>
                    </a:lnTo>
                    <a:lnTo>
                      <a:pt x="2103" y="2502"/>
                    </a:lnTo>
                    <a:lnTo>
                      <a:pt x="2093" y="2549"/>
                    </a:lnTo>
                    <a:lnTo>
                      <a:pt x="2073" y="2587"/>
                    </a:lnTo>
                    <a:lnTo>
                      <a:pt x="2043" y="2614"/>
                    </a:lnTo>
                    <a:lnTo>
                      <a:pt x="2002" y="2627"/>
                    </a:lnTo>
                    <a:lnTo>
                      <a:pt x="1979" y="2631"/>
                    </a:lnTo>
                    <a:lnTo>
                      <a:pt x="1948" y="2627"/>
                    </a:lnTo>
                    <a:lnTo>
                      <a:pt x="1921" y="2627"/>
                    </a:lnTo>
                    <a:lnTo>
                      <a:pt x="1898" y="2631"/>
                    </a:lnTo>
                    <a:lnTo>
                      <a:pt x="1881" y="2641"/>
                    </a:lnTo>
                    <a:lnTo>
                      <a:pt x="1871" y="2651"/>
                    </a:lnTo>
                    <a:lnTo>
                      <a:pt x="1861" y="2668"/>
                    </a:lnTo>
                    <a:lnTo>
                      <a:pt x="1857" y="2685"/>
                    </a:lnTo>
                    <a:lnTo>
                      <a:pt x="1857" y="2726"/>
                    </a:lnTo>
                    <a:lnTo>
                      <a:pt x="1867" y="2766"/>
                    </a:lnTo>
                    <a:lnTo>
                      <a:pt x="1884" y="2803"/>
                    </a:lnTo>
                    <a:lnTo>
                      <a:pt x="1905" y="2834"/>
                    </a:lnTo>
                    <a:lnTo>
                      <a:pt x="1918" y="2844"/>
                    </a:lnTo>
                    <a:lnTo>
                      <a:pt x="1928" y="2851"/>
                    </a:lnTo>
                    <a:lnTo>
                      <a:pt x="1894" y="2841"/>
                    </a:lnTo>
                    <a:lnTo>
                      <a:pt x="1861" y="2837"/>
                    </a:lnTo>
                    <a:lnTo>
                      <a:pt x="1834" y="2837"/>
                    </a:lnTo>
                    <a:lnTo>
                      <a:pt x="1810" y="2841"/>
                    </a:lnTo>
                    <a:lnTo>
                      <a:pt x="1790" y="2844"/>
                    </a:lnTo>
                    <a:lnTo>
                      <a:pt x="1773" y="2854"/>
                    </a:lnTo>
                    <a:lnTo>
                      <a:pt x="1760" y="2868"/>
                    </a:lnTo>
                    <a:lnTo>
                      <a:pt x="1749" y="2881"/>
                    </a:lnTo>
                    <a:lnTo>
                      <a:pt x="1743" y="2915"/>
                    </a:lnTo>
                    <a:lnTo>
                      <a:pt x="1746" y="2952"/>
                    </a:lnTo>
                    <a:lnTo>
                      <a:pt x="1760" y="2993"/>
                    </a:lnTo>
                    <a:lnTo>
                      <a:pt x="1787" y="3034"/>
                    </a:lnTo>
                    <a:lnTo>
                      <a:pt x="1773" y="3061"/>
                    </a:lnTo>
                    <a:lnTo>
                      <a:pt x="1753" y="3088"/>
                    </a:lnTo>
                    <a:lnTo>
                      <a:pt x="1726" y="3115"/>
                    </a:lnTo>
                    <a:lnTo>
                      <a:pt x="1699" y="3142"/>
                    </a:lnTo>
                    <a:lnTo>
                      <a:pt x="1662" y="3169"/>
                    </a:lnTo>
                    <a:lnTo>
                      <a:pt x="1625" y="3196"/>
                    </a:lnTo>
                    <a:lnTo>
                      <a:pt x="1581" y="3223"/>
                    </a:lnTo>
                    <a:lnTo>
                      <a:pt x="1534" y="3250"/>
                    </a:lnTo>
                    <a:lnTo>
                      <a:pt x="1429" y="3301"/>
                    </a:lnTo>
                    <a:lnTo>
                      <a:pt x="1311" y="3352"/>
                    </a:lnTo>
                    <a:lnTo>
                      <a:pt x="1187" y="3396"/>
                    </a:lnTo>
                    <a:lnTo>
                      <a:pt x="1055" y="3433"/>
                    </a:lnTo>
                    <a:lnTo>
                      <a:pt x="917" y="3467"/>
                    </a:lnTo>
                    <a:lnTo>
                      <a:pt x="775" y="3494"/>
                    </a:lnTo>
                    <a:lnTo>
                      <a:pt x="634" y="3511"/>
                    </a:lnTo>
                    <a:lnTo>
                      <a:pt x="495" y="3518"/>
                    </a:lnTo>
                    <a:lnTo>
                      <a:pt x="361" y="3518"/>
                    </a:lnTo>
                    <a:lnTo>
                      <a:pt x="229" y="3504"/>
                    </a:lnTo>
                    <a:lnTo>
                      <a:pt x="111" y="3477"/>
                    </a:lnTo>
                    <a:lnTo>
                      <a:pt x="54" y="3460"/>
                    </a:lnTo>
                    <a:lnTo>
                      <a:pt x="0" y="3440"/>
                    </a:lnTo>
                    <a:close/>
                  </a:path>
                </a:pathLst>
              </a:custGeom>
              <a:solidFill>
                <a:srgbClr val="B0FFFF"/>
              </a:solidFill>
              <a:ln w="952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>
                <a:prstShdw prst="shdw13" dist="17961" dir="2700000">
                  <a:srgbClr val="F3F3FF">
                    <a:alpha val="50000"/>
                  </a:srgbClr>
                </a:prstShdw>
              </a:effectLst>
            </p:spPr>
            <p:txBody>
              <a:bodyPr/>
              <a:lstStyle/>
              <a:p>
                <a:endParaRPr lang="ar-SA" sz="20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78" name="Freeform 89"/>
              <p:cNvSpPr>
                <a:spLocks/>
              </p:cNvSpPr>
              <p:nvPr/>
            </p:nvSpPr>
            <p:spPr bwMode="auto">
              <a:xfrm>
                <a:off x="8561" y="2489"/>
                <a:ext cx="360" cy="501"/>
              </a:xfrm>
              <a:custGeom>
                <a:avLst/>
                <a:gdLst/>
                <a:ahLst/>
                <a:cxnLst>
                  <a:cxn ang="0">
                    <a:pos x="0" y="383"/>
                  </a:cxn>
                  <a:cxn ang="0">
                    <a:pos x="3" y="308"/>
                  </a:cxn>
                  <a:cxn ang="0">
                    <a:pos x="16" y="237"/>
                  </a:cxn>
                  <a:cxn ang="0">
                    <a:pos x="33" y="169"/>
                  </a:cxn>
                  <a:cxn ang="0">
                    <a:pos x="60" y="112"/>
                  </a:cxn>
                  <a:cxn ang="0">
                    <a:pos x="91" y="61"/>
                  </a:cxn>
                  <a:cxn ang="0">
                    <a:pos x="124" y="24"/>
                  </a:cxn>
                  <a:cxn ang="0">
                    <a:pos x="145" y="14"/>
                  </a:cxn>
                  <a:cxn ang="0">
                    <a:pos x="161" y="3"/>
                  </a:cxn>
                  <a:cxn ang="0">
                    <a:pos x="182" y="0"/>
                  </a:cxn>
                  <a:cxn ang="0">
                    <a:pos x="202" y="0"/>
                  </a:cxn>
                  <a:cxn ang="0">
                    <a:pos x="239" y="7"/>
                  </a:cxn>
                  <a:cxn ang="0">
                    <a:pos x="269" y="20"/>
                  </a:cxn>
                  <a:cxn ang="0">
                    <a:pos x="293" y="41"/>
                  </a:cxn>
                  <a:cxn ang="0">
                    <a:pos x="313" y="64"/>
                  </a:cxn>
                  <a:cxn ang="0">
                    <a:pos x="330" y="95"/>
                  </a:cxn>
                  <a:cxn ang="0">
                    <a:pos x="343" y="125"/>
                  </a:cxn>
                  <a:cxn ang="0">
                    <a:pos x="357" y="200"/>
                  </a:cxn>
                  <a:cxn ang="0">
                    <a:pos x="360" y="278"/>
                  </a:cxn>
                  <a:cxn ang="0">
                    <a:pos x="354" y="359"/>
                  </a:cxn>
                  <a:cxn ang="0">
                    <a:pos x="337" y="434"/>
                  </a:cxn>
                  <a:cxn ang="0">
                    <a:pos x="316" y="501"/>
                  </a:cxn>
                  <a:cxn ang="0">
                    <a:pos x="0" y="383"/>
                  </a:cxn>
                </a:cxnLst>
                <a:rect l="0" t="0" r="r" b="b"/>
                <a:pathLst>
                  <a:path w="360" h="501">
                    <a:moveTo>
                      <a:pt x="0" y="383"/>
                    </a:moveTo>
                    <a:lnTo>
                      <a:pt x="3" y="308"/>
                    </a:lnTo>
                    <a:lnTo>
                      <a:pt x="16" y="237"/>
                    </a:lnTo>
                    <a:lnTo>
                      <a:pt x="33" y="169"/>
                    </a:lnTo>
                    <a:lnTo>
                      <a:pt x="60" y="112"/>
                    </a:lnTo>
                    <a:lnTo>
                      <a:pt x="91" y="61"/>
                    </a:lnTo>
                    <a:lnTo>
                      <a:pt x="124" y="24"/>
                    </a:lnTo>
                    <a:lnTo>
                      <a:pt x="145" y="14"/>
                    </a:lnTo>
                    <a:lnTo>
                      <a:pt x="161" y="3"/>
                    </a:lnTo>
                    <a:lnTo>
                      <a:pt x="182" y="0"/>
                    </a:lnTo>
                    <a:lnTo>
                      <a:pt x="202" y="0"/>
                    </a:lnTo>
                    <a:lnTo>
                      <a:pt x="239" y="7"/>
                    </a:lnTo>
                    <a:lnTo>
                      <a:pt x="269" y="20"/>
                    </a:lnTo>
                    <a:lnTo>
                      <a:pt x="293" y="41"/>
                    </a:lnTo>
                    <a:lnTo>
                      <a:pt x="313" y="64"/>
                    </a:lnTo>
                    <a:lnTo>
                      <a:pt x="330" y="95"/>
                    </a:lnTo>
                    <a:lnTo>
                      <a:pt x="343" y="125"/>
                    </a:lnTo>
                    <a:lnTo>
                      <a:pt x="357" y="200"/>
                    </a:lnTo>
                    <a:lnTo>
                      <a:pt x="360" y="278"/>
                    </a:lnTo>
                    <a:lnTo>
                      <a:pt x="354" y="359"/>
                    </a:lnTo>
                    <a:lnTo>
                      <a:pt x="337" y="434"/>
                    </a:lnTo>
                    <a:lnTo>
                      <a:pt x="316" y="501"/>
                    </a:lnTo>
                    <a:lnTo>
                      <a:pt x="0" y="38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prstShdw prst="shdw13" dist="17961" dir="2700000">
                  <a:srgbClr val="F3F3FF">
                    <a:alpha val="50000"/>
                  </a:srgbClr>
                </a:prstShdw>
              </a:effectLst>
            </p:spPr>
            <p:txBody>
              <a:bodyPr/>
              <a:lstStyle/>
              <a:p>
                <a:endParaRPr lang="ar-SA" sz="20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79" name="Freeform 90"/>
              <p:cNvSpPr>
                <a:spLocks/>
              </p:cNvSpPr>
              <p:nvPr/>
            </p:nvSpPr>
            <p:spPr bwMode="auto">
              <a:xfrm>
                <a:off x="8561" y="2489"/>
                <a:ext cx="360" cy="501"/>
              </a:xfrm>
              <a:custGeom>
                <a:avLst/>
                <a:gdLst/>
                <a:ahLst/>
                <a:cxnLst>
                  <a:cxn ang="0">
                    <a:pos x="0" y="383"/>
                  </a:cxn>
                  <a:cxn ang="0">
                    <a:pos x="3" y="308"/>
                  </a:cxn>
                  <a:cxn ang="0">
                    <a:pos x="16" y="237"/>
                  </a:cxn>
                  <a:cxn ang="0">
                    <a:pos x="33" y="169"/>
                  </a:cxn>
                  <a:cxn ang="0">
                    <a:pos x="60" y="112"/>
                  </a:cxn>
                  <a:cxn ang="0">
                    <a:pos x="91" y="61"/>
                  </a:cxn>
                  <a:cxn ang="0">
                    <a:pos x="124" y="24"/>
                  </a:cxn>
                  <a:cxn ang="0">
                    <a:pos x="145" y="14"/>
                  </a:cxn>
                  <a:cxn ang="0">
                    <a:pos x="161" y="3"/>
                  </a:cxn>
                  <a:cxn ang="0">
                    <a:pos x="182" y="0"/>
                  </a:cxn>
                  <a:cxn ang="0">
                    <a:pos x="202" y="0"/>
                  </a:cxn>
                  <a:cxn ang="0">
                    <a:pos x="239" y="7"/>
                  </a:cxn>
                  <a:cxn ang="0">
                    <a:pos x="269" y="20"/>
                  </a:cxn>
                  <a:cxn ang="0">
                    <a:pos x="293" y="41"/>
                  </a:cxn>
                  <a:cxn ang="0">
                    <a:pos x="313" y="64"/>
                  </a:cxn>
                  <a:cxn ang="0">
                    <a:pos x="330" y="95"/>
                  </a:cxn>
                  <a:cxn ang="0">
                    <a:pos x="343" y="125"/>
                  </a:cxn>
                  <a:cxn ang="0">
                    <a:pos x="357" y="200"/>
                  </a:cxn>
                  <a:cxn ang="0">
                    <a:pos x="360" y="278"/>
                  </a:cxn>
                  <a:cxn ang="0">
                    <a:pos x="354" y="359"/>
                  </a:cxn>
                  <a:cxn ang="0">
                    <a:pos x="337" y="434"/>
                  </a:cxn>
                  <a:cxn ang="0">
                    <a:pos x="316" y="501"/>
                  </a:cxn>
                </a:cxnLst>
                <a:rect l="0" t="0" r="r" b="b"/>
                <a:pathLst>
                  <a:path w="360" h="501">
                    <a:moveTo>
                      <a:pt x="0" y="383"/>
                    </a:moveTo>
                    <a:lnTo>
                      <a:pt x="3" y="308"/>
                    </a:lnTo>
                    <a:lnTo>
                      <a:pt x="16" y="237"/>
                    </a:lnTo>
                    <a:lnTo>
                      <a:pt x="33" y="169"/>
                    </a:lnTo>
                    <a:lnTo>
                      <a:pt x="60" y="112"/>
                    </a:lnTo>
                    <a:lnTo>
                      <a:pt x="91" y="61"/>
                    </a:lnTo>
                    <a:lnTo>
                      <a:pt x="124" y="24"/>
                    </a:lnTo>
                    <a:lnTo>
                      <a:pt x="145" y="14"/>
                    </a:lnTo>
                    <a:lnTo>
                      <a:pt x="161" y="3"/>
                    </a:lnTo>
                    <a:lnTo>
                      <a:pt x="182" y="0"/>
                    </a:lnTo>
                    <a:lnTo>
                      <a:pt x="202" y="0"/>
                    </a:lnTo>
                    <a:lnTo>
                      <a:pt x="239" y="7"/>
                    </a:lnTo>
                    <a:lnTo>
                      <a:pt x="269" y="20"/>
                    </a:lnTo>
                    <a:lnTo>
                      <a:pt x="293" y="41"/>
                    </a:lnTo>
                    <a:lnTo>
                      <a:pt x="313" y="64"/>
                    </a:lnTo>
                    <a:lnTo>
                      <a:pt x="330" y="95"/>
                    </a:lnTo>
                    <a:lnTo>
                      <a:pt x="343" y="125"/>
                    </a:lnTo>
                    <a:lnTo>
                      <a:pt x="357" y="200"/>
                    </a:lnTo>
                    <a:lnTo>
                      <a:pt x="360" y="278"/>
                    </a:lnTo>
                    <a:lnTo>
                      <a:pt x="354" y="359"/>
                    </a:lnTo>
                    <a:lnTo>
                      <a:pt x="337" y="434"/>
                    </a:lnTo>
                    <a:lnTo>
                      <a:pt x="316" y="501"/>
                    </a:lnTo>
                  </a:path>
                </a:pathLst>
              </a:custGeom>
              <a:noFill/>
              <a:ln w="952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>
                <a:prstShdw prst="shdw13" dist="17961" dir="2700000">
                  <a:srgbClr val="F3F3FF">
                    <a:alpha val="50000"/>
                  </a:srgbClr>
                </a:prstShdw>
              </a:effectLst>
            </p:spPr>
            <p:txBody>
              <a:bodyPr/>
              <a:lstStyle/>
              <a:p>
                <a:endParaRPr lang="ar-SA" sz="20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80" name="Freeform 91"/>
              <p:cNvSpPr>
                <a:spLocks/>
              </p:cNvSpPr>
              <p:nvPr/>
            </p:nvSpPr>
            <p:spPr bwMode="auto">
              <a:xfrm>
                <a:off x="8433" y="2868"/>
                <a:ext cx="552" cy="214"/>
              </a:xfrm>
              <a:custGeom>
                <a:avLst/>
                <a:gdLst/>
                <a:ahLst/>
                <a:cxnLst>
                  <a:cxn ang="0">
                    <a:pos x="552" y="214"/>
                  </a:cxn>
                  <a:cxn ang="0">
                    <a:pos x="522" y="190"/>
                  </a:cxn>
                  <a:cxn ang="0">
                    <a:pos x="485" y="166"/>
                  </a:cxn>
                  <a:cxn ang="0">
                    <a:pos x="407" y="119"/>
                  </a:cxn>
                  <a:cxn ang="0">
                    <a:pos x="320" y="75"/>
                  </a:cxn>
                  <a:cxn ang="0">
                    <a:pos x="232" y="38"/>
                  </a:cxn>
                  <a:cxn ang="0">
                    <a:pos x="151" y="10"/>
                  </a:cxn>
                  <a:cxn ang="0">
                    <a:pos x="114" y="4"/>
                  </a:cxn>
                  <a:cxn ang="0">
                    <a:pos x="80" y="0"/>
                  </a:cxn>
                  <a:cxn ang="0">
                    <a:pos x="50" y="0"/>
                  </a:cxn>
                  <a:cxn ang="0">
                    <a:pos x="26" y="4"/>
                  </a:cxn>
                  <a:cxn ang="0">
                    <a:pos x="10" y="14"/>
                  </a:cxn>
                  <a:cxn ang="0">
                    <a:pos x="0" y="31"/>
                  </a:cxn>
                </a:cxnLst>
                <a:rect l="0" t="0" r="r" b="b"/>
                <a:pathLst>
                  <a:path w="552" h="214">
                    <a:moveTo>
                      <a:pt x="552" y="214"/>
                    </a:moveTo>
                    <a:lnTo>
                      <a:pt x="522" y="190"/>
                    </a:lnTo>
                    <a:lnTo>
                      <a:pt x="485" y="166"/>
                    </a:lnTo>
                    <a:lnTo>
                      <a:pt x="407" y="119"/>
                    </a:lnTo>
                    <a:lnTo>
                      <a:pt x="320" y="75"/>
                    </a:lnTo>
                    <a:lnTo>
                      <a:pt x="232" y="38"/>
                    </a:lnTo>
                    <a:lnTo>
                      <a:pt x="151" y="10"/>
                    </a:lnTo>
                    <a:lnTo>
                      <a:pt x="114" y="4"/>
                    </a:lnTo>
                    <a:lnTo>
                      <a:pt x="80" y="0"/>
                    </a:lnTo>
                    <a:lnTo>
                      <a:pt x="50" y="0"/>
                    </a:lnTo>
                    <a:lnTo>
                      <a:pt x="26" y="4"/>
                    </a:lnTo>
                    <a:lnTo>
                      <a:pt x="10" y="14"/>
                    </a:lnTo>
                    <a:lnTo>
                      <a:pt x="0" y="31"/>
                    </a:lnTo>
                  </a:path>
                </a:pathLst>
              </a:custGeom>
              <a:noFill/>
              <a:ln w="952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>
                <a:prstShdw prst="shdw13" dist="17961" dir="2700000">
                  <a:srgbClr val="F3F3FF">
                    <a:alpha val="50000"/>
                  </a:srgbClr>
                </a:prstShdw>
              </a:effectLst>
            </p:spPr>
            <p:txBody>
              <a:bodyPr/>
              <a:lstStyle/>
              <a:p>
                <a:endParaRPr lang="ar-SA" sz="20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81" name="Freeform 92"/>
              <p:cNvSpPr>
                <a:spLocks/>
              </p:cNvSpPr>
              <p:nvPr/>
            </p:nvSpPr>
            <p:spPr bwMode="auto">
              <a:xfrm>
                <a:off x="8631" y="2675"/>
                <a:ext cx="193" cy="278"/>
              </a:xfrm>
              <a:custGeom>
                <a:avLst/>
                <a:gdLst/>
                <a:ahLst/>
                <a:cxnLst>
                  <a:cxn ang="0">
                    <a:pos x="0" y="203"/>
                  </a:cxn>
                  <a:cxn ang="0">
                    <a:pos x="7" y="156"/>
                  </a:cxn>
                  <a:cxn ang="0">
                    <a:pos x="21" y="112"/>
                  </a:cxn>
                  <a:cxn ang="0">
                    <a:pos x="34" y="78"/>
                  </a:cxn>
                  <a:cxn ang="0">
                    <a:pos x="54" y="48"/>
                  </a:cxn>
                  <a:cxn ang="0">
                    <a:pos x="71" y="27"/>
                  </a:cxn>
                  <a:cxn ang="0">
                    <a:pos x="91" y="10"/>
                  </a:cxn>
                  <a:cxn ang="0">
                    <a:pos x="112" y="0"/>
                  </a:cxn>
                  <a:cxn ang="0">
                    <a:pos x="132" y="0"/>
                  </a:cxn>
                  <a:cxn ang="0">
                    <a:pos x="149" y="7"/>
                  </a:cxn>
                  <a:cxn ang="0">
                    <a:pos x="166" y="21"/>
                  </a:cxn>
                  <a:cxn ang="0">
                    <a:pos x="179" y="41"/>
                  </a:cxn>
                  <a:cxn ang="0">
                    <a:pos x="189" y="71"/>
                  </a:cxn>
                  <a:cxn ang="0">
                    <a:pos x="193" y="109"/>
                  </a:cxn>
                  <a:cxn ang="0">
                    <a:pos x="193" y="156"/>
                  </a:cxn>
                  <a:cxn ang="0">
                    <a:pos x="186" y="214"/>
                  </a:cxn>
                  <a:cxn ang="0">
                    <a:pos x="176" y="278"/>
                  </a:cxn>
                  <a:cxn ang="0">
                    <a:pos x="172" y="278"/>
                  </a:cxn>
                  <a:cxn ang="0">
                    <a:pos x="166" y="278"/>
                  </a:cxn>
                  <a:cxn ang="0">
                    <a:pos x="145" y="275"/>
                  </a:cxn>
                  <a:cxn ang="0">
                    <a:pos x="118" y="271"/>
                  </a:cxn>
                  <a:cxn ang="0">
                    <a:pos x="85" y="264"/>
                  </a:cxn>
                  <a:cxn ang="0">
                    <a:pos x="51" y="254"/>
                  </a:cxn>
                  <a:cxn ang="0">
                    <a:pos x="24" y="241"/>
                  </a:cxn>
                  <a:cxn ang="0">
                    <a:pos x="7" y="224"/>
                  </a:cxn>
                  <a:cxn ang="0">
                    <a:pos x="0" y="214"/>
                  </a:cxn>
                  <a:cxn ang="0">
                    <a:pos x="0" y="203"/>
                  </a:cxn>
                </a:cxnLst>
                <a:rect l="0" t="0" r="r" b="b"/>
                <a:pathLst>
                  <a:path w="193" h="278">
                    <a:moveTo>
                      <a:pt x="0" y="203"/>
                    </a:moveTo>
                    <a:lnTo>
                      <a:pt x="7" y="156"/>
                    </a:lnTo>
                    <a:lnTo>
                      <a:pt x="21" y="112"/>
                    </a:lnTo>
                    <a:lnTo>
                      <a:pt x="34" y="78"/>
                    </a:lnTo>
                    <a:lnTo>
                      <a:pt x="54" y="48"/>
                    </a:lnTo>
                    <a:lnTo>
                      <a:pt x="71" y="27"/>
                    </a:lnTo>
                    <a:lnTo>
                      <a:pt x="91" y="10"/>
                    </a:lnTo>
                    <a:lnTo>
                      <a:pt x="112" y="0"/>
                    </a:lnTo>
                    <a:lnTo>
                      <a:pt x="132" y="0"/>
                    </a:lnTo>
                    <a:lnTo>
                      <a:pt x="149" y="7"/>
                    </a:lnTo>
                    <a:lnTo>
                      <a:pt x="166" y="21"/>
                    </a:lnTo>
                    <a:lnTo>
                      <a:pt x="179" y="41"/>
                    </a:lnTo>
                    <a:lnTo>
                      <a:pt x="189" y="71"/>
                    </a:lnTo>
                    <a:lnTo>
                      <a:pt x="193" y="109"/>
                    </a:lnTo>
                    <a:lnTo>
                      <a:pt x="193" y="156"/>
                    </a:lnTo>
                    <a:lnTo>
                      <a:pt x="186" y="214"/>
                    </a:lnTo>
                    <a:lnTo>
                      <a:pt x="176" y="278"/>
                    </a:lnTo>
                    <a:lnTo>
                      <a:pt x="172" y="278"/>
                    </a:lnTo>
                    <a:lnTo>
                      <a:pt x="166" y="278"/>
                    </a:lnTo>
                    <a:lnTo>
                      <a:pt x="145" y="275"/>
                    </a:lnTo>
                    <a:lnTo>
                      <a:pt x="118" y="271"/>
                    </a:lnTo>
                    <a:lnTo>
                      <a:pt x="85" y="264"/>
                    </a:lnTo>
                    <a:lnTo>
                      <a:pt x="51" y="254"/>
                    </a:lnTo>
                    <a:lnTo>
                      <a:pt x="24" y="241"/>
                    </a:lnTo>
                    <a:lnTo>
                      <a:pt x="7" y="224"/>
                    </a:lnTo>
                    <a:lnTo>
                      <a:pt x="0" y="214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000000"/>
              </a:solidFill>
              <a:ln w="9525" cmpd="sng">
                <a:solidFill>
                  <a:srgbClr val="000000"/>
                </a:solidFill>
                <a:round/>
                <a:headEnd/>
                <a:tailEnd/>
              </a:ln>
              <a:effectLst>
                <a:prstShdw prst="shdw13" dist="17961" dir="2700000">
                  <a:srgbClr val="F3F3FF">
                    <a:alpha val="50000"/>
                  </a:srgbClr>
                </a:prstShdw>
              </a:effectLst>
            </p:spPr>
            <p:txBody>
              <a:bodyPr/>
              <a:lstStyle/>
              <a:p>
                <a:endParaRPr lang="ar-SA" sz="20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82" name="Freeform 93"/>
              <p:cNvSpPr>
                <a:spLocks/>
              </p:cNvSpPr>
              <p:nvPr/>
            </p:nvSpPr>
            <p:spPr bwMode="auto">
              <a:xfrm>
                <a:off x="8031" y="4175"/>
                <a:ext cx="718" cy="1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51"/>
                  </a:cxn>
                  <a:cxn ang="0">
                    <a:pos x="169" y="92"/>
                  </a:cxn>
                  <a:cxn ang="0">
                    <a:pos x="253" y="126"/>
                  </a:cxn>
                  <a:cxn ang="0">
                    <a:pos x="297" y="136"/>
                  </a:cxn>
                  <a:cxn ang="0">
                    <a:pos x="341" y="146"/>
                  </a:cxn>
                  <a:cxn ang="0">
                    <a:pos x="385" y="149"/>
                  </a:cxn>
                  <a:cxn ang="0">
                    <a:pos x="428" y="149"/>
                  </a:cxn>
                  <a:cxn ang="0">
                    <a:pos x="476" y="143"/>
                  </a:cxn>
                  <a:cxn ang="0">
                    <a:pos x="520" y="132"/>
                  </a:cxn>
                  <a:cxn ang="0">
                    <a:pos x="567" y="116"/>
                  </a:cxn>
                  <a:cxn ang="0">
                    <a:pos x="617" y="92"/>
                  </a:cxn>
                  <a:cxn ang="0">
                    <a:pos x="668" y="61"/>
                  </a:cxn>
                  <a:cxn ang="0">
                    <a:pos x="718" y="27"/>
                  </a:cxn>
                </a:cxnLst>
                <a:rect l="0" t="0" r="r" b="b"/>
                <a:pathLst>
                  <a:path w="718" h="149">
                    <a:moveTo>
                      <a:pt x="0" y="0"/>
                    </a:moveTo>
                    <a:lnTo>
                      <a:pt x="85" y="51"/>
                    </a:lnTo>
                    <a:lnTo>
                      <a:pt x="169" y="92"/>
                    </a:lnTo>
                    <a:lnTo>
                      <a:pt x="253" y="126"/>
                    </a:lnTo>
                    <a:lnTo>
                      <a:pt x="297" y="136"/>
                    </a:lnTo>
                    <a:lnTo>
                      <a:pt x="341" y="146"/>
                    </a:lnTo>
                    <a:lnTo>
                      <a:pt x="385" y="149"/>
                    </a:lnTo>
                    <a:lnTo>
                      <a:pt x="428" y="149"/>
                    </a:lnTo>
                    <a:lnTo>
                      <a:pt x="476" y="143"/>
                    </a:lnTo>
                    <a:lnTo>
                      <a:pt x="520" y="132"/>
                    </a:lnTo>
                    <a:lnTo>
                      <a:pt x="567" y="116"/>
                    </a:lnTo>
                    <a:lnTo>
                      <a:pt x="617" y="92"/>
                    </a:lnTo>
                    <a:lnTo>
                      <a:pt x="668" y="61"/>
                    </a:lnTo>
                    <a:lnTo>
                      <a:pt x="718" y="27"/>
                    </a:lnTo>
                  </a:path>
                </a:pathLst>
              </a:custGeom>
              <a:noFill/>
              <a:ln w="952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>
                <a:prstShdw prst="shdw13" dist="17961" dir="2700000">
                  <a:srgbClr val="F3F3FF">
                    <a:alpha val="50000"/>
                  </a:srgbClr>
                </a:prstShdw>
              </a:effectLst>
            </p:spPr>
            <p:txBody>
              <a:bodyPr/>
              <a:lstStyle/>
              <a:p>
                <a:endParaRPr lang="ar-SA" sz="20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83" name="Freeform 94"/>
              <p:cNvSpPr>
                <a:spLocks/>
              </p:cNvSpPr>
              <p:nvPr/>
            </p:nvSpPr>
            <p:spPr bwMode="auto">
              <a:xfrm>
                <a:off x="8679" y="4026"/>
                <a:ext cx="77" cy="40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31"/>
                  </a:cxn>
                  <a:cxn ang="0">
                    <a:pos x="50" y="72"/>
                  </a:cxn>
                  <a:cxn ang="0">
                    <a:pos x="70" y="126"/>
                  </a:cxn>
                  <a:cxn ang="0">
                    <a:pos x="77" y="180"/>
                  </a:cxn>
                  <a:cxn ang="0">
                    <a:pos x="77" y="241"/>
                  </a:cxn>
                  <a:cxn ang="0">
                    <a:pos x="67" y="298"/>
                  </a:cxn>
                  <a:cxn ang="0">
                    <a:pos x="54" y="325"/>
                  </a:cxn>
                  <a:cxn ang="0">
                    <a:pos x="40" y="356"/>
                  </a:cxn>
                  <a:cxn ang="0">
                    <a:pos x="20" y="380"/>
                  </a:cxn>
                  <a:cxn ang="0">
                    <a:pos x="0" y="403"/>
                  </a:cxn>
                </a:cxnLst>
                <a:rect l="0" t="0" r="r" b="b"/>
                <a:pathLst>
                  <a:path w="77" h="403">
                    <a:moveTo>
                      <a:pt x="0" y="0"/>
                    </a:moveTo>
                    <a:lnTo>
                      <a:pt x="27" y="31"/>
                    </a:lnTo>
                    <a:lnTo>
                      <a:pt x="50" y="72"/>
                    </a:lnTo>
                    <a:lnTo>
                      <a:pt x="70" y="126"/>
                    </a:lnTo>
                    <a:lnTo>
                      <a:pt x="77" y="180"/>
                    </a:lnTo>
                    <a:lnTo>
                      <a:pt x="77" y="241"/>
                    </a:lnTo>
                    <a:lnTo>
                      <a:pt x="67" y="298"/>
                    </a:lnTo>
                    <a:lnTo>
                      <a:pt x="54" y="325"/>
                    </a:lnTo>
                    <a:lnTo>
                      <a:pt x="40" y="356"/>
                    </a:lnTo>
                    <a:lnTo>
                      <a:pt x="20" y="380"/>
                    </a:lnTo>
                    <a:lnTo>
                      <a:pt x="0" y="403"/>
                    </a:lnTo>
                  </a:path>
                </a:pathLst>
              </a:custGeom>
              <a:noFill/>
              <a:ln w="952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>
                <a:prstShdw prst="shdw13" dist="17961" dir="2700000">
                  <a:srgbClr val="F3F3FF">
                    <a:alpha val="50000"/>
                  </a:srgbClr>
                </a:prstShdw>
              </a:effectLst>
            </p:spPr>
            <p:txBody>
              <a:bodyPr/>
              <a:lstStyle/>
              <a:p>
                <a:endParaRPr lang="ar-SA" sz="20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84" name="Freeform 95"/>
              <p:cNvSpPr>
                <a:spLocks/>
              </p:cNvSpPr>
              <p:nvPr/>
            </p:nvSpPr>
            <p:spPr bwMode="auto">
              <a:xfrm>
                <a:off x="8604" y="2272"/>
                <a:ext cx="493" cy="190"/>
              </a:xfrm>
              <a:custGeom>
                <a:avLst/>
                <a:gdLst/>
                <a:ahLst/>
                <a:cxnLst>
                  <a:cxn ang="0">
                    <a:pos x="0" y="99"/>
                  </a:cxn>
                  <a:cxn ang="0">
                    <a:pos x="7" y="78"/>
                  </a:cxn>
                  <a:cxn ang="0">
                    <a:pos x="21" y="55"/>
                  </a:cxn>
                  <a:cxn ang="0">
                    <a:pos x="41" y="38"/>
                  </a:cxn>
                  <a:cxn ang="0">
                    <a:pos x="68" y="24"/>
                  </a:cxn>
                  <a:cxn ang="0">
                    <a:pos x="98" y="11"/>
                  </a:cxn>
                  <a:cxn ang="0">
                    <a:pos x="135" y="4"/>
                  </a:cxn>
                  <a:cxn ang="0">
                    <a:pos x="176" y="0"/>
                  </a:cxn>
                  <a:cxn ang="0">
                    <a:pos x="216" y="0"/>
                  </a:cxn>
                  <a:cxn ang="0">
                    <a:pos x="260" y="7"/>
                  </a:cxn>
                  <a:cxn ang="0">
                    <a:pos x="300" y="17"/>
                  </a:cxn>
                  <a:cxn ang="0">
                    <a:pos x="341" y="31"/>
                  </a:cxn>
                  <a:cxn ang="0">
                    <a:pos x="381" y="51"/>
                  </a:cxn>
                  <a:cxn ang="0">
                    <a:pos x="418" y="78"/>
                  </a:cxn>
                  <a:cxn ang="0">
                    <a:pos x="449" y="109"/>
                  </a:cxn>
                  <a:cxn ang="0">
                    <a:pos x="472" y="146"/>
                  </a:cxn>
                  <a:cxn ang="0">
                    <a:pos x="493" y="190"/>
                  </a:cxn>
                </a:cxnLst>
                <a:rect l="0" t="0" r="r" b="b"/>
                <a:pathLst>
                  <a:path w="493" h="190">
                    <a:moveTo>
                      <a:pt x="0" y="99"/>
                    </a:moveTo>
                    <a:lnTo>
                      <a:pt x="7" y="78"/>
                    </a:lnTo>
                    <a:lnTo>
                      <a:pt x="21" y="55"/>
                    </a:lnTo>
                    <a:lnTo>
                      <a:pt x="41" y="38"/>
                    </a:lnTo>
                    <a:lnTo>
                      <a:pt x="68" y="24"/>
                    </a:lnTo>
                    <a:lnTo>
                      <a:pt x="98" y="11"/>
                    </a:lnTo>
                    <a:lnTo>
                      <a:pt x="135" y="4"/>
                    </a:lnTo>
                    <a:lnTo>
                      <a:pt x="176" y="0"/>
                    </a:lnTo>
                    <a:lnTo>
                      <a:pt x="216" y="0"/>
                    </a:lnTo>
                    <a:lnTo>
                      <a:pt x="260" y="7"/>
                    </a:lnTo>
                    <a:lnTo>
                      <a:pt x="300" y="17"/>
                    </a:lnTo>
                    <a:lnTo>
                      <a:pt x="341" y="31"/>
                    </a:lnTo>
                    <a:lnTo>
                      <a:pt x="381" y="51"/>
                    </a:lnTo>
                    <a:lnTo>
                      <a:pt x="418" y="78"/>
                    </a:lnTo>
                    <a:lnTo>
                      <a:pt x="449" y="109"/>
                    </a:lnTo>
                    <a:lnTo>
                      <a:pt x="472" y="146"/>
                    </a:lnTo>
                    <a:lnTo>
                      <a:pt x="493" y="190"/>
                    </a:lnTo>
                  </a:path>
                </a:pathLst>
              </a:custGeom>
              <a:noFill/>
              <a:ln w="9525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>
                <a:prstShdw prst="shdw13" dist="17961" dir="2700000">
                  <a:srgbClr val="F3F3FF">
                    <a:alpha val="50000"/>
                  </a:srgbClr>
                </a:prstShdw>
              </a:effectLst>
            </p:spPr>
            <p:txBody>
              <a:bodyPr/>
              <a:lstStyle/>
              <a:p>
                <a:endParaRPr lang="ar-SA" sz="2000" b="1">
                  <a:latin typeface="Sakkal Majalla" pitchFamily="2" charset="-78"/>
                  <a:cs typeface="Sakkal Majalla" pitchFamily="2" charset="-78"/>
                </a:endParaRPr>
              </a:p>
            </p:txBody>
          </p:sp>
        </p:grpSp>
      </p:grpSp>
      <p:sp>
        <p:nvSpPr>
          <p:cNvPr id="101" name="Text Box 97"/>
          <p:cNvSpPr txBox="1">
            <a:spLocks noChangeArrowheads="1"/>
          </p:cNvSpPr>
          <p:nvPr/>
        </p:nvSpPr>
        <p:spPr bwMode="auto">
          <a:xfrm>
            <a:off x="2971800" y="4724400"/>
            <a:ext cx="1371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>
                <a:solidFill>
                  <a:srgbClr val="0000FF"/>
                </a:solidFill>
                <a:latin typeface="Sakkal Majalla" pitchFamily="2" charset="-78"/>
                <a:cs typeface="Sakkal Majalla" pitchFamily="2" charset="-78"/>
              </a:rPr>
              <a:t>أ ب غ ح ج ك و خ ف ع ق ي م هـ</a:t>
            </a:r>
            <a:endParaRPr lang="en-US" sz="2000" b="1" dirty="0">
              <a:solidFill>
                <a:srgbClr val="0000FF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75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75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71" grpId="0" autoUpdateAnimBg="0"/>
      <p:bldP spid="72" grpId="0" autoUpdateAnimBg="0"/>
      <p:bldP spid="73" grpId="0" autoUpdateAnimBg="0"/>
      <p:bldP spid="10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308304" y="0"/>
            <a:ext cx="1600200" cy="1295400"/>
            <a:chOff x="9203" y="580"/>
            <a:chExt cx="2137" cy="1899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9203" y="580"/>
              <a:ext cx="2137" cy="1899"/>
            </a:xfrm>
            <a:custGeom>
              <a:avLst/>
              <a:gdLst/>
              <a:ahLst/>
              <a:cxnLst>
                <a:cxn ang="0">
                  <a:pos x="1443" y="247"/>
                </a:cxn>
                <a:cxn ang="0">
                  <a:pos x="1419" y="521"/>
                </a:cxn>
                <a:cxn ang="0">
                  <a:pos x="1716" y="271"/>
                </a:cxn>
                <a:cxn ang="0">
                  <a:pos x="1608" y="674"/>
                </a:cxn>
                <a:cxn ang="0">
                  <a:pos x="2013" y="680"/>
                </a:cxn>
                <a:cxn ang="0">
                  <a:pos x="1810" y="934"/>
                </a:cxn>
                <a:cxn ang="0">
                  <a:pos x="2097" y="1192"/>
                </a:cxn>
                <a:cxn ang="0">
                  <a:pos x="1581" y="1405"/>
                </a:cxn>
                <a:cxn ang="0">
                  <a:pos x="1723" y="1791"/>
                </a:cxn>
                <a:cxn ang="0">
                  <a:pos x="1311" y="1662"/>
                </a:cxn>
                <a:cxn ang="0">
                  <a:pos x="1116" y="1879"/>
                </a:cxn>
                <a:cxn ang="0">
                  <a:pos x="920" y="1723"/>
                </a:cxn>
                <a:cxn ang="0">
                  <a:pos x="543" y="1791"/>
                </a:cxn>
                <a:cxn ang="0">
                  <a:pos x="543" y="1405"/>
                </a:cxn>
                <a:cxn ang="0">
                  <a:pos x="388" y="1314"/>
                </a:cxn>
                <a:cxn ang="0">
                  <a:pos x="408" y="1121"/>
                </a:cxn>
                <a:cxn ang="0">
                  <a:pos x="236" y="928"/>
                </a:cxn>
                <a:cxn ang="0">
                  <a:pos x="543" y="745"/>
                </a:cxn>
                <a:cxn ang="0">
                  <a:pos x="337" y="335"/>
                </a:cxn>
                <a:cxn ang="0">
                  <a:pos x="887" y="487"/>
                </a:cxn>
                <a:cxn ang="0">
                  <a:pos x="1005" y="142"/>
                </a:cxn>
                <a:cxn ang="0">
                  <a:pos x="1230" y="0"/>
                </a:cxn>
                <a:cxn ang="0">
                  <a:pos x="971" y="393"/>
                </a:cxn>
                <a:cxn ang="0">
                  <a:pos x="462" y="27"/>
                </a:cxn>
                <a:cxn ang="0">
                  <a:pos x="607" y="701"/>
                </a:cxn>
                <a:cxn ang="0">
                  <a:pos x="0" y="643"/>
                </a:cxn>
                <a:cxn ang="0">
                  <a:pos x="442" y="1039"/>
                </a:cxn>
                <a:cxn ang="0">
                  <a:pos x="94" y="1202"/>
                </a:cxn>
                <a:cxn ang="0">
                  <a:pos x="442" y="1331"/>
                </a:cxn>
                <a:cxn ang="0">
                  <a:pos x="425" y="1608"/>
                </a:cxn>
                <a:cxn ang="0">
                  <a:pos x="779" y="1608"/>
                </a:cxn>
                <a:cxn ang="0">
                  <a:pos x="883" y="1852"/>
                </a:cxn>
                <a:cxn ang="0">
                  <a:pos x="1220" y="1629"/>
                </a:cxn>
                <a:cxn ang="0">
                  <a:pos x="1375" y="1784"/>
                </a:cxn>
                <a:cxn ang="0">
                  <a:pos x="1608" y="1540"/>
                </a:cxn>
                <a:cxn ang="0">
                  <a:pos x="1972" y="1513"/>
                </a:cxn>
                <a:cxn ang="0">
                  <a:pos x="1702" y="1049"/>
                </a:cxn>
                <a:cxn ang="0">
                  <a:pos x="1955" y="904"/>
                </a:cxn>
                <a:cxn ang="0">
                  <a:pos x="1675" y="684"/>
                </a:cxn>
                <a:cxn ang="0">
                  <a:pos x="1729" y="565"/>
                </a:cxn>
                <a:cxn ang="0">
                  <a:pos x="1625" y="406"/>
                </a:cxn>
                <a:cxn ang="0">
                  <a:pos x="1466" y="423"/>
                </a:cxn>
                <a:cxn ang="0">
                  <a:pos x="1251" y="372"/>
                </a:cxn>
              </a:cxnLst>
              <a:rect l="0" t="0" r="r" b="b"/>
              <a:pathLst>
                <a:path w="2137" h="1899">
                  <a:moveTo>
                    <a:pt x="1230" y="17"/>
                  </a:moveTo>
                  <a:lnTo>
                    <a:pt x="1247" y="386"/>
                  </a:lnTo>
                  <a:lnTo>
                    <a:pt x="1443" y="247"/>
                  </a:lnTo>
                  <a:lnTo>
                    <a:pt x="1379" y="474"/>
                  </a:lnTo>
                  <a:lnTo>
                    <a:pt x="1453" y="437"/>
                  </a:lnTo>
                  <a:lnTo>
                    <a:pt x="1419" y="521"/>
                  </a:lnTo>
                  <a:lnTo>
                    <a:pt x="1527" y="494"/>
                  </a:lnTo>
                  <a:lnTo>
                    <a:pt x="1618" y="433"/>
                  </a:lnTo>
                  <a:lnTo>
                    <a:pt x="1716" y="271"/>
                  </a:lnTo>
                  <a:lnTo>
                    <a:pt x="1541" y="650"/>
                  </a:lnTo>
                  <a:lnTo>
                    <a:pt x="1706" y="582"/>
                  </a:lnTo>
                  <a:lnTo>
                    <a:pt x="1608" y="674"/>
                  </a:lnTo>
                  <a:lnTo>
                    <a:pt x="1733" y="630"/>
                  </a:lnTo>
                  <a:lnTo>
                    <a:pt x="1662" y="687"/>
                  </a:lnTo>
                  <a:lnTo>
                    <a:pt x="2013" y="680"/>
                  </a:lnTo>
                  <a:lnTo>
                    <a:pt x="1672" y="880"/>
                  </a:lnTo>
                  <a:lnTo>
                    <a:pt x="1915" y="907"/>
                  </a:lnTo>
                  <a:lnTo>
                    <a:pt x="1810" y="934"/>
                  </a:lnTo>
                  <a:lnTo>
                    <a:pt x="1925" y="982"/>
                  </a:lnTo>
                  <a:lnTo>
                    <a:pt x="1686" y="1049"/>
                  </a:lnTo>
                  <a:lnTo>
                    <a:pt x="2097" y="1192"/>
                  </a:lnTo>
                  <a:lnTo>
                    <a:pt x="1662" y="1246"/>
                  </a:lnTo>
                  <a:lnTo>
                    <a:pt x="1945" y="1496"/>
                  </a:lnTo>
                  <a:lnTo>
                    <a:pt x="1581" y="1405"/>
                  </a:lnTo>
                  <a:lnTo>
                    <a:pt x="1847" y="1720"/>
                  </a:lnTo>
                  <a:lnTo>
                    <a:pt x="1595" y="1527"/>
                  </a:lnTo>
                  <a:lnTo>
                    <a:pt x="1723" y="1791"/>
                  </a:lnTo>
                  <a:lnTo>
                    <a:pt x="1328" y="1571"/>
                  </a:lnTo>
                  <a:lnTo>
                    <a:pt x="1365" y="1747"/>
                  </a:lnTo>
                  <a:lnTo>
                    <a:pt x="1311" y="1662"/>
                  </a:lnTo>
                  <a:lnTo>
                    <a:pt x="1288" y="1832"/>
                  </a:lnTo>
                  <a:lnTo>
                    <a:pt x="1220" y="1615"/>
                  </a:lnTo>
                  <a:lnTo>
                    <a:pt x="1116" y="1879"/>
                  </a:lnTo>
                  <a:lnTo>
                    <a:pt x="1021" y="1652"/>
                  </a:lnTo>
                  <a:lnTo>
                    <a:pt x="893" y="1828"/>
                  </a:lnTo>
                  <a:lnTo>
                    <a:pt x="920" y="1723"/>
                  </a:lnTo>
                  <a:lnTo>
                    <a:pt x="725" y="1862"/>
                  </a:lnTo>
                  <a:lnTo>
                    <a:pt x="789" y="1595"/>
                  </a:lnTo>
                  <a:lnTo>
                    <a:pt x="543" y="1791"/>
                  </a:lnTo>
                  <a:lnTo>
                    <a:pt x="634" y="1473"/>
                  </a:lnTo>
                  <a:lnTo>
                    <a:pt x="438" y="1595"/>
                  </a:lnTo>
                  <a:lnTo>
                    <a:pt x="543" y="1405"/>
                  </a:lnTo>
                  <a:lnTo>
                    <a:pt x="266" y="1469"/>
                  </a:lnTo>
                  <a:lnTo>
                    <a:pt x="462" y="1327"/>
                  </a:lnTo>
                  <a:lnTo>
                    <a:pt x="388" y="1314"/>
                  </a:lnTo>
                  <a:lnTo>
                    <a:pt x="475" y="1226"/>
                  </a:lnTo>
                  <a:lnTo>
                    <a:pt x="138" y="1202"/>
                  </a:lnTo>
                  <a:lnTo>
                    <a:pt x="408" y="1121"/>
                  </a:lnTo>
                  <a:lnTo>
                    <a:pt x="330" y="1046"/>
                  </a:lnTo>
                  <a:lnTo>
                    <a:pt x="465" y="1043"/>
                  </a:lnTo>
                  <a:lnTo>
                    <a:pt x="236" y="928"/>
                  </a:lnTo>
                  <a:lnTo>
                    <a:pt x="462" y="900"/>
                  </a:lnTo>
                  <a:lnTo>
                    <a:pt x="24" y="650"/>
                  </a:lnTo>
                  <a:lnTo>
                    <a:pt x="543" y="745"/>
                  </a:lnTo>
                  <a:lnTo>
                    <a:pt x="455" y="640"/>
                  </a:lnTo>
                  <a:lnTo>
                    <a:pt x="624" y="714"/>
                  </a:lnTo>
                  <a:lnTo>
                    <a:pt x="337" y="335"/>
                  </a:lnTo>
                  <a:lnTo>
                    <a:pt x="698" y="565"/>
                  </a:lnTo>
                  <a:lnTo>
                    <a:pt x="475" y="47"/>
                  </a:lnTo>
                  <a:lnTo>
                    <a:pt x="887" y="487"/>
                  </a:lnTo>
                  <a:lnTo>
                    <a:pt x="833" y="67"/>
                  </a:lnTo>
                  <a:lnTo>
                    <a:pt x="978" y="416"/>
                  </a:lnTo>
                  <a:lnTo>
                    <a:pt x="1005" y="142"/>
                  </a:lnTo>
                  <a:lnTo>
                    <a:pt x="1069" y="365"/>
                  </a:lnTo>
                  <a:lnTo>
                    <a:pt x="1230" y="17"/>
                  </a:lnTo>
                  <a:lnTo>
                    <a:pt x="1230" y="0"/>
                  </a:lnTo>
                  <a:lnTo>
                    <a:pt x="1069" y="352"/>
                  </a:lnTo>
                  <a:lnTo>
                    <a:pt x="1001" y="101"/>
                  </a:lnTo>
                  <a:lnTo>
                    <a:pt x="971" y="393"/>
                  </a:lnTo>
                  <a:lnTo>
                    <a:pt x="816" y="27"/>
                  </a:lnTo>
                  <a:lnTo>
                    <a:pt x="877" y="470"/>
                  </a:lnTo>
                  <a:lnTo>
                    <a:pt x="462" y="27"/>
                  </a:lnTo>
                  <a:lnTo>
                    <a:pt x="684" y="545"/>
                  </a:lnTo>
                  <a:lnTo>
                    <a:pt x="307" y="305"/>
                  </a:lnTo>
                  <a:lnTo>
                    <a:pt x="607" y="701"/>
                  </a:lnTo>
                  <a:lnTo>
                    <a:pt x="435" y="623"/>
                  </a:lnTo>
                  <a:lnTo>
                    <a:pt x="529" y="738"/>
                  </a:lnTo>
                  <a:lnTo>
                    <a:pt x="0" y="643"/>
                  </a:lnTo>
                  <a:lnTo>
                    <a:pt x="442" y="894"/>
                  </a:lnTo>
                  <a:lnTo>
                    <a:pt x="202" y="924"/>
                  </a:lnTo>
                  <a:lnTo>
                    <a:pt x="442" y="1039"/>
                  </a:lnTo>
                  <a:lnTo>
                    <a:pt x="307" y="1039"/>
                  </a:lnTo>
                  <a:lnTo>
                    <a:pt x="394" y="1117"/>
                  </a:lnTo>
                  <a:lnTo>
                    <a:pt x="94" y="1202"/>
                  </a:lnTo>
                  <a:lnTo>
                    <a:pt x="462" y="1232"/>
                  </a:lnTo>
                  <a:lnTo>
                    <a:pt x="364" y="1320"/>
                  </a:lnTo>
                  <a:lnTo>
                    <a:pt x="442" y="1331"/>
                  </a:lnTo>
                  <a:lnTo>
                    <a:pt x="233" y="1483"/>
                  </a:lnTo>
                  <a:lnTo>
                    <a:pt x="529" y="1415"/>
                  </a:lnTo>
                  <a:lnTo>
                    <a:pt x="425" y="1608"/>
                  </a:lnTo>
                  <a:lnTo>
                    <a:pt x="624" y="1483"/>
                  </a:lnTo>
                  <a:lnTo>
                    <a:pt x="529" y="1811"/>
                  </a:lnTo>
                  <a:lnTo>
                    <a:pt x="779" y="1608"/>
                  </a:lnTo>
                  <a:lnTo>
                    <a:pt x="711" y="1879"/>
                  </a:lnTo>
                  <a:lnTo>
                    <a:pt x="903" y="1747"/>
                  </a:lnTo>
                  <a:lnTo>
                    <a:pt x="883" y="1852"/>
                  </a:lnTo>
                  <a:lnTo>
                    <a:pt x="1021" y="1669"/>
                  </a:lnTo>
                  <a:lnTo>
                    <a:pt x="1116" y="1899"/>
                  </a:lnTo>
                  <a:lnTo>
                    <a:pt x="1220" y="1629"/>
                  </a:lnTo>
                  <a:lnTo>
                    <a:pt x="1291" y="1862"/>
                  </a:lnTo>
                  <a:lnTo>
                    <a:pt x="1318" y="1676"/>
                  </a:lnTo>
                  <a:lnTo>
                    <a:pt x="1375" y="1784"/>
                  </a:lnTo>
                  <a:lnTo>
                    <a:pt x="1338" y="1581"/>
                  </a:lnTo>
                  <a:lnTo>
                    <a:pt x="1743" y="1811"/>
                  </a:lnTo>
                  <a:lnTo>
                    <a:pt x="1608" y="1540"/>
                  </a:lnTo>
                  <a:lnTo>
                    <a:pt x="1888" y="1754"/>
                  </a:lnTo>
                  <a:lnTo>
                    <a:pt x="1598" y="1415"/>
                  </a:lnTo>
                  <a:lnTo>
                    <a:pt x="1972" y="1513"/>
                  </a:lnTo>
                  <a:lnTo>
                    <a:pt x="1675" y="1253"/>
                  </a:lnTo>
                  <a:lnTo>
                    <a:pt x="2137" y="1195"/>
                  </a:lnTo>
                  <a:lnTo>
                    <a:pt x="1702" y="1049"/>
                  </a:lnTo>
                  <a:lnTo>
                    <a:pt x="1945" y="982"/>
                  </a:lnTo>
                  <a:lnTo>
                    <a:pt x="1827" y="934"/>
                  </a:lnTo>
                  <a:lnTo>
                    <a:pt x="1955" y="904"/>
                  </a:lnTo>
                  <a:lnTo>
                    <a:pt x="1696" y="877"/>
                  </a:lnTo>
                  <a:lnTo>
                    <a:pt x="2046" y="674"/>
                  </a:lnTo>
                  <a:lnTo>
                    <a:pt x="1675" y="684"/>
                  </a:lnTo>
                  <a:lnTo>
                    <a:pt x="1760" y="616"/>
                  </a:lnTo>
                  <a:lnTo>
                    <a:pt x="1632" y="660"/>
                  </a:lnTo>
                  <a:lnTo>
                    <a:pt x="1729" y="565"/>
                  </a:lnTo>
                  <a:lnTo>
                    <a:pt x="1561" y="633"/>
                  </a:lnTo>
                  <a:lnTo>
                    <a:pt x="1753" y="200"/>
                  </a:lnTo>
                  <a:lnTo>
                    <a:pt x="1625" y="406"/>
                  </a:lnTo>
                  <a:lnTo>
                    <a:pt x="1541" y="477"/>
                  </a:lnTo>
                  <a:lnTo>
                    <a:pt x="1433" y="511"/>
                  </a:lnTo>
                  <a:lnTo>
                    <a:pt x="1466" y="423"/>
                  </a:lnTo>
                  <a:lnTo>
                    <a:pt x="1386" y="464"/>
                  </a:lnTo>
                  <a:lnTo>
                    <a:pt x="1463" y="227"/>
                  </a:lnTo>
                  <a:lnTo>
                    <a:pt x="1251" y="372"/>
                  </a:lnTo>
                  <a:lnTo>
                    <a:pt x="1230" y="0"/>
                  </a:lnTo>
                  <a:lnTo>
                    <a:pt x="1230" y="17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0450" y="935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9753" y="1179"/>
              <a:ext cx="3" cy="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611" y="1308"/>
              <a:ext cx="1" cy="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0953" y="1826"/>
              <a:ext cx="3" cy="3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3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9780" y="1125"/>
              <a:ext cx="960" cy="968"/>
            </a:xfrm>
            <a:custGeom>
              <a:avLst/>
              <a:gdLst/>
              <a:ahLst/>
              <a:cxnLst>
                <a:cxn ang="0">
                  <a:pos x="455" y="0"/>
                </a:cxn>
                <a:cxn ang="0">
                  <a:pos x="360" y="13"/>
                </a:cxn>
                <a:cxn ang="0">
                  <a:pos x="273" y="47"/>
                </a:cxn>
                <a:cxn ang="0">
                  <a:pos x="192" y="95"/>
                </a:cxn>
                <a:cxn ang="0">
                  <a:pos x="124" y="159"/>
                </a:cxn>
                <a:cxn ang="0">
                  <a:pos x="67" y="234"/>
                </a:cxn>
                <a:cxn ang="0">
                  <a:pos x="30" y="315"/>
                </a:cxn>
                <a:cxn ang="0">
                  <a:pos x="6" y="410"/>
                </a:cxn>
                <a:cxn ang="0">
                  <a:pos x="0" y="508"/>
                </a:cxn>
                <a:cxn ang="0">
                  <a:pos x="16" y="603"/>
                </a:cxn>
                <a:cxn ang="0">
                  <a:pos x="47" y="691"/>
                </a:cxn>
                <a:cxn ang="0">
                  <a:pos x="94" y="772"/>
                </a:cxn>
                <a:cxn ang="0">
                  <a:pos x="158" y="840"/>
                </a:cxn>
                <a:cxn ang="0">
                  <a:pos x="232" y="897"/>
                </a:cxn>
                <a:cxn ang="0">
                  <a:pos x="316" y="938"/>
                </a:cxn>
                <a:cxn ang="0">
                  <a:pos x="407" y="962"/>
                </a:cxn>
                <a:cxn ang="0">
                  <a:pos x="505" y="965"/>
                </a:cxn>
                <a:cxn ang="0">
                  <a:pos x="600" y="951"/>
                </a:cxn>
                <a:cxn ang="0">
                  <a:pos x="687" y="918"/>
                </a:cxn>
                <a:cxn ang="0">
                  <a:pos x="768" y="870"/>
                </a:cxn>
                <a:cxn ang="0">
                  <a:pos x="836" y="809"/>
                </a:cxn>
                <a:cxn ang="0">
                  <a:pos x="893" y="735"/>
                </a:cxn>
                <a:cxn ang="0">
                  <a:pos x="933" y="650"/>
                </a:cxn>
                <a:cxn ang="0">
                  <a:pos x="957" y="555"/>
                </a:cxn>
                <a:cxn ang="0">
                  <a:pos x="960" y="457"/>
                </a:cxn>
                <a:cxn ang="0">
                  <a:pos x="947" y="362"/>
                </a:cxn>
                <a:cxn ang="0">
                  <a:pos x="913" y="274"/>
                </a:cxn>
                <a:cxn ang="0">
                  <a:pos x="866" y="193"/>
                </a:cxn>
                <a:cxn ang="0">
                  <a:pos x="805" y="125"/>
                </a:cxn>
                <a:cxn ang="0">
                  <a:pos x="731" y="68"/>
                </a:cxn>
                <a:cxn ang="0">
                  <a:pos x="647" y="27"/>
                </a:cxn>
                <a:cxn ang="0">
                  <a:pos x="552" y="3"/>
                </a:cxn>
              </a:cxnLst>
              <a:rect l="0" t="0" r="r" b="b"/>
              <a:pathLst>
                <a:path w="960" h="968">
                  <a:moveTo>
                    <a:pt x="482" y="0"/>
                  </a:moveTo>
                  <a:lnTo>
                    <a:pt x="455" y="0"/>
                  </a:lnTo>
                  <a:lnTo>
                    <a:pt x="407" y="3"/>
                  </a:lnTo>
                  <a:lnTo>
                    <a:pt x="360" y="13"/>
                  </a:lnTo>
                  <a:lnTo>
                    <a:pt x="316" y="27"/>
                  </a:lnTo>
                  <a:lnTo>
                    <a:pt x="273" y="47"/>
                  </a:lnTo>
                  <a:lnTo>
                    <a:pt x="232" y="68"/>
                  </a:lnTo>
                  <a:lnTo>
                    <a:pt x="192" y="95"/>
                  </a:lnTo>
                  <a:lnTo>
                    <a:pt x="158" y="125"/>
                  </a:lnTo>
                  <a:lnTo>
                    <a:pt x="124" y="159"/>
                  </a:lnTo>
                  <a:lnTo>
                    <a:pt x="94" y="193"/>
                  </a:lnTo>
                  <a:lnTo>
                    <a:pt x="67" y="234"/>
                  </a:lnTo>
                  <a:lnTo>
                    <a:pt x="47" y="274"/>
                  </a:lnTo>
                  <a:lnTo>
                    <a:pt x="30" y="315"/>
                  </a:lnTo>
                  <a:lnTo>
                    <a:pt x="16" y="362"/>
                  </a:lnTo>
                  <a:lnTo>
                    <a:pt x="6" y="410"/>
                  </a:lnTo>
                  <a:lnTo>
                    <a:pt x="0" y="481"/>
                  </a:lnTo>
                  <a:lnTo>
                    <a:pt x="0" y="508"/>
                  </a:lnTo>
                  <a:lnTo>
                    <a:pt x="6" y="555"/>
                  </a:lnTo>
                  <a:lnTo>
                    <a:pt x="16" y="603"/>
                  </a:lnTo>
                  <a:lnTo>
                    <a:pt x="30" y="650"/>
                  </a:lnTo>
                  <a:lnTo>
                    <a:pt x="47" y="691"/>
                  </a:lnTo>
                  <a:lnTo>
                    <a:pt x="67" y="735"/>
                  </a:lnTo>
                  <a:lnTo>
                    <a:pt x="94" y="772"/>
                  </a:lnTo>
                  <a:lnTo>
                    <a:pt x="124" y="809"/>
                  </a:lnTo>
                  <a:lnTo>
                    <a:pt x="158" y="840"/>
                  </a:lnTo>
                  <a:lnTo>
                    <a:pt x="192" y="870"/>
                  </a:lnTo>
                  <a:lnTo>
                    <a:pt x="232" y="897"/>
                  </a:lnTo>
                  <a:lnTo>
                    <a:pt x="273" y="918"/>
                  </a:lnTo>
                  <a:lnTo>
                    <a:pt x="316" y="938"/>
                  </a:lnTo>
                  <a:lnTo>
                    <a:pt x="360" y="951"/>
                  </a:lnTo>
                  <a:lnTo>
                    <a:pt x="407" y="962"/>
                  </a:lnTo>
                  <a:lnTo>
                    <a:pt x="482" y="968"/>
                  </a:lnTo>
                  <a:lnTo>
                    <a:pt x="505" y="965"/>
                  </a:lnTo>
                  <a:lnTo>
                    <a:pt x="552" y="962"/>
                  </a:lnTo>
                  <a:lnTo>
                    <a:pt x="600" y="951"/>
                  </a:lnTo>
                  <a:lnTo>
                    <a:pt x="647" y="938"/>
                  </a:lnTo>
                  <a:lnTo>
                    <a:pt x="687" y="918"/>
                  </a:lnTo>
                  <a:lnTo>
                    <a:pt x="731" y="897"/>
                  </a:lnTo>
                  <a:lnTo>
                    <a:pt x="768" y="870"/>
                  </a:lnTo>
                  <a:lnTo>
                    <a:pt x="805" y="840"/>
                  </a:lnTo>
                  <a:lnTo>
                    <a:pt x="836" y="809"/>
                  </a:lnTo>
                  <a:lnTo>
                    <a:pt x="866" y="772"/>
                  </a:lnTo>
                  <a:lnTo>
                    <a:pt x="893" y="735"/>
                  </a:lnTo>
                  <a:lnTo>
                    <a:pt x="913" y="691"/>
                  </a:lnTo>
                  <a:lnTo>
                    <a:pt x="933" y="650"/>
                  </a:lnTo>
                  <a:lnTo>
                    <a:pt x="947" y="603"/>
                  </a:lnTo>
                  <a:lnTo>
                    <a:pt x="957" y="555"/>
                  </a:lnTo>
                  <a:lnTo>
                    <a:pt x="960" y="481"/>
                  </a:lnTo>
                  <a:lnTo>
                    <a:pt x="960" y="457"/>
                  </a:lnTo>
                  <a:lnTo>
                    <a:pt x="957" y="410"/>
                  </a:lnTo>
                  <a:lnTo>
                    <a:pt x="947" y="362"/>
                  </a:lnTo>
                  <a:lnTo>
                    <a:pt x="933" y="315"/>
                  </a:lnTo>
                  <a:lnTo>
                    <a:pt x="913" y="274"/>
                  </a:lnTo>
                  <a:lnTo>
                    <a:pt x="893" y="234"/>
                  </a:lnTo>
                  <a:lnTo>
                    <a:pt x="866" y="193"/>
                  </a:lnTo>
                  <a:lnTo>
                    <a:pt x="836" y="159"/>
                  </a:lnTo>
                  <a:lnTo>
                    <a:pt x="805" y="125"/>
                  </a:lnTo>
                  <a:lnTo>
                    <a:pt x="768" y="95"/>
                  </a:lnTo>
                  <a:lnTo>
                    <a:pt x="731" y="68"/>
                  </a:lnTo>
                  <a:lnTo>
                    <a:pt x="687" y="47"/>
                  </a:lnTo>
                  <a:lnTo>
                    <a:pt x="647" y="27"/>
                  </a:lnTo>
                  <a:lnTo>
                    <a:pt x="600" y="13"/>
                  </a:lnTo>
                  <a:lnTo>
                    <a:pt x="552" y="3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9790" y="1138"/>
              <a:ext cx="940" cy="938"/>
            </a:xfrm>
            <a:custGeom>
              <a:avLst/>
              <a:gdLst/>
              <a:ahLst/>
              <a:cxnLst>
                <a:cxn ang="0">
                  <a:pos x="445" y="0"/>
                </a:cxn>
                <a:cxn ang="0">
                  <a:pos x="354" y="14"/>
                </a:cxn>
                <a:cxn ang="0">
                  <a:pos x="269" y="45"/>
                </a:cxn>
                <a:cxn ang="0">
                  <a:pos x="192" y="92"/>
                </a:cxn>
                <a:cxn ang="0">
                  <a:pos x="124" y="153"/>
                </a:cxn>
                <a:cxn ang="0">
                  <a:pos x="70" y="227"/>
                </a:cxn>
                <a:cxn ang="0">
                  <a:pos x="30" y="309"/>
                </a:cxn>
                <a:cxn ang="0">
                  <a:pos x="6" y="400"/>
                </a:cxn>
                <a:cxn ang="0">
                  <a:pos x="3" y="495"/>
                </a:cxn>
                <a:cxn ang="0">
                  <a:pos x="16" y="586"/>
                </a:cxn>
                <a:cxn ang="0">
                  <a:pos x="47" y="674"/>
                </a:cxn>
                <a:cxn ang="0">
                  <a:pos x="97" y="749"/>
                </a:cxn>
                <a:cxn ang="0">
                  <a:pos x="155" y="817"/>
                </a:cxn>
                <a:cxn ang="0">
                  <a:pos x="229" y="871"/>
                </a:cxn>
                <a:cxn ang="0">
                  <a:pos x="310" y="911"/>
                </a:cxn>
                <a:cxn ang="0">
                  <a:pos x="401" y="935"/>
                </a:cxn>
                <a:cxn ang="0">
                  <a:pos x="495" y="938"/>
                </a:cxn>
                <a:cxn ang="0">
                  <a:pos x="586" y="925"/>
                </a:cxn>
                <a:cxn ang="0">
                  <a:pos x="674" y="894"/>
                </a:cxn>
                <a:cxn ang="0">
                  <a:pos x="751" y="847"/>
                </a:cxn>
                <a:cxn ang="0">
                  <a:pos x="815" y="786"/>
                </a:cxn>
                <a:cxn ang="0">
                  <a:pos x="873" y="712"/>
                </a:cxn>
                <a:cxn ang="0">
                  <a:pos x="910" y="630"/>
                </a:cxn>
                <a:cxn ang="0">
                  <a:pos x="933" y="542"/>
                </a:cxn>
                <a:cxn ang="0">
                  <a:pos x="940" y="444"/>
                </a:cxn>
                <a:cxn ang="0">
                  <a:pos x="923" y="353"/>
                </a:cxn>
                <a:cxn ang="0">
                  <a:pos x="893" y="268"/>
                </a:cxn>
                <a:cxn ang="0">
                  <a:pos x="846" y="190"/>
                </a:cxn>
                <a:cxn ang="0">
                  <a:pos x="785" y="122"/>
                </a:cxn>
                <a:cxn ang="0">
                  <a:pos x="714" y="68"/>
                </a:cxn>
                <a:cxn ang="0">
                  <a:pos x="630" y="28"/>
                </a:cxn>
                <a:cxn ang="0">
                  <a:pos x="542" y="4"/>
                </a:cxn>
              </a:cxnLst>
              <a:rect l="0" t="0" r="r" b="b"/>
              <a:pathLst>
                <a:path w="940" h="938">
                  <a:moveTo>
                    <a:pt x="472" y="0"/>
                  </a:moveTo>
                  <a:lnTo>
                    <a:pt x="445" y="0"/>
                  </a:lnTo>
                  <a:lnTo>
                    <a:pt x="401" y="4"/>
                  </a:lnTo>
                  <a:lnTo>
                    <a:pt x="354" y="14"/>
                  </a:lnTo>
                  <a:lnTo>
                    <a:pt x="310" y="28"/>
                  </a:lnTo>
                  <a:lnTo>
                    <a:pt x="269" y="45"/>
                  </a:lnTo>
                  <a:lnTo>
                    <a:pt x="229" y="68"/>
                  </a:lnTo>
                  <a:lnTo>
                    <a:pt x="192" y="92"/>
                  </a:lnTo>
                  <a:lnTo>
                    <a:pt x="155" y="122"/>
                  </a:lnTo>
                  <a:lnTo>
                    <a:pt x="124" y="153"/>
                  </a:lnTo>
                  <a:lnTo>
                    <a:pt x="97" y="190"/>
                  </a:lnTo>
                  <a:lnTo>
                    <a:pt x="70" y="227"/>
                  </a:lnTo>
                  <a:lnTo>
                    <a:pt x="47" y="268"/>
                  </a:lnTo>
                  <a:lnTo>
                    <a:pt x="30" y="309"/>
                  </a:lnTo>
                  <a:lnTo>
                    <a:pt x="16" y="353"/>
                  </a:lnTo>
                  <a:lnTo>
                    <a:pt x="6" y="400"/>
                  </a:lnTo>
                  <a:lnTo>
                    <a:pt x="0" y="468"/>
                  </a:lnTo>
                  <a:lnTo>
                    <a:pt x="3" y="495"/>
                  </a:lnTo>
                  <a:lnTo>
                    <a:pt x="6" y="542"/>
                  </a:lnTo>
                  <a:lnTo>
                    <a:pt x="16" y="586"/>
                  </a:lnTo>
                  <a:lnTo>
                    <a:pt x="30" y="630"/>
                  </a:lnTo>
                  <a:lnTo>
                    <a:pt x="47" y="674"/>
                  </a:lnTo>
                  <a:lnTo>
                    <a:pt x="70" y="712"/>
                  </a:lnTo>
                  <a:lnTo>
                    <a:pt x="97" y="749"/>
                  </a:lnTo>
                  <a:lnTo>
                    <a:pt x="124" y="786"/>
                  </a:lnTo>
                  <a:lnTo>
                    <a:pt x="155" y="817"/>
                  </a:lnTo>
                  <a:lnTo>
                    <a:pt x="192" y="847"/>
                  </a:lnTo>
                  <a:lnTo>
                    <a:pt x="229" y="871"/>
                  </a:lnTo>
                  <a:lnTo>
                    <a:pt x="269" y="894"/>
                  </a:lnTo>
                  <a:lnTo>
                    <a:pt x="310" y="911"/>
                  </a:lnTo>
                  <a:lnTo>
                    <a:pt x="354" y="925"/>
                  </a:lnTo>
                  <a:lnTo>
                    <a:pt x="401" y="935"/>
                  </a:lnTo>
                  <a:lnTo>
                    <a:pt x="472" y="938"/>
                  </a:lnTo>
                  <a:lnTo>
                    <a:pt x="495" y="938"/>
                  </a:lnTo>
                  <a:lnTo>
                    <a:pt x="542" y="935"/>
                  </a:lnTo>
                  <a:lnTo>
                    <a:pt x="586" y="925"/>
                  </a:lnTo>
                  <a:lnTo>
                    <a:pt x="630" y="911"/>
                  </a:lnTo>
                  <a:lnTo>
                    <a:pt x="674" y="894"/>
                  </a:lnTo>
                  <a:lnTo>
                    <a:pt x="714" y="871"/>
                  </a:lnTo>
                  <a:lnTo>
                    <a:pt x="751" y="847"/>
                  </a:lnTo>
                  <a:lnTo>
                    <a:pt x="785" y="817"/>
                  </a:lnTo>
                  <a:lnTo>
                    <a:pt x="815" y="786"/>
                  </a:lnTo>
                  <a:lnTo>
                    <a:pt x="846" y="749"/>
                  </a:lnTo>
                  <a:lnTo>
                    <a:pt x="873" y="712"/>
                  </a:lnTo>
                  <a:lnTo>
                    <a:pt x="893" y="674"/>
                  </a:lnTo>
                  <a:lnTo>
                    <a:pt x="910" y="630"/>
                  </a:lnTo>
                  <a:lnTo>
                    <a:pt x="923" y="586"/>
                  </a:lnTo>
                  <a:lnTo>
                    <a:pt x="933" y="542"/>
                  </a:lnTo>
                  <a:lnTo>
                    <a:pt x="940" y="468"/>
                  </a:lnTo>
                  <a:lnTo>
                    <a:pt x="940" y="444"/>
                  </a:lnTo>
                  <a:lnTo>
                    <a:pt x="933" y="400"/>
                  </a:lnTo>
                  <a:lnTo>
                    <a:pt x="923" y="353"/>
                  </a:lnTo>
                  <a:lnTo>
                    <a:pt x="910" y="309"/>
                  </a:lnTo>
                  <a:lnTo>
                    <a:pt x="893" y="268"/>
                  </a:lnTo>
                  <a:lnTo>
                    <a:pt x="873" y="227"/>
                  </a:lnTo>
                  <a:lnTo>
                    <a:pt x="846" y="190"/>
                  </a:lnTo>
                  <a:lnTo>
                    <a:pt x="815" y="153"/>
                  </a:lnTo>
                  <a:lnTo>
                    <a:pt x="785" y="122"/>
                  </a:lnTo>
                  <a:lnTo>
                    <a:pt x="751" y="92"/>
                  </a:lnTo>
                  <a:lnTo>
                    <a:pt x="714" y="68"/>
                  </a:lnTo>
                  <a:lnTo>
                    <a:pt x="674" y="45"/>
                  </a:lnTo>
                  <a:lnTo>
                    <a:pt x="630" y="28"/>
                  </a:lnTo>
                  <a:lnTo>
                    <a:pt x="586" y="14"/>
                  </a:lnTo>
                  <a:lnTo>
                    <a:pt x="542" y="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0130" y="1216"/>
              <a:ext cx="61" cy="68"/>
            </a:xfrm>
            <a:custGeom>
              <a:avLst/>
              <a:gdLst/>
              <a:ahLst/>
              <a:cxnLst>
                <a:cxn ang="0">
                  <a:pos x="17" y="14"/>
                </a:cxn>
                <a:cxn ang="0">
                  <a:pos x="7" y="27"/>
                </a:cxn>
                <a:cxn ang="0">
                  <a:pos x="3" y="34"/>
                </a:cxn>
                <a:cxn ang="0">
                  <a:pos x="0" y="61"/>
                </a:cxn>
                <a:cxn ang="0">
                  <a:pos x="7" y="68"/>
                </a:cxn>
                <a:cxn ang="0">
                  <a:pos x="14" y="68"/>
                </a:cxn>
                <a:cxn ang="0">
                  <a:pos x="17" y="51"/>
                </a:cxn>
                <a:cxn ang="0">
                  <a:pos x="24" y="34"/>
                </a:cxn>
                <a:cxn ang="0">
                  <a:pos x="44" y="24"/>
                </a:cxn>
                <a:cxn ang="0">
                  <a:pos x="61" y="17"/>
                </a:cxn>
                <a:cxn ang="0">
                  <a:pos x="61" y="14"/>
                </a:cxn>
                <a:cxn ang="0">
                  <a:pos x="47" y="4"/>
                </a:cxn>
                <a:cxn ang="0">
                  <a:pos x="37" y="0"/>
                </a:cxn>
                <a:cxn ang="0">
                  <a:pos x="27" y="11"/>
                </a:cxn>
                <a:cxn ang="0">
                  <a:pos x="17" y="14"/>
                </a:cxn>
              </a:cxnLst>
              <a:rect l="0" t="0" r="r" b="b"/>
              <a:pathLst>
                <a:path w="61" h="68">
                  <a:moveTo>
                    <a:pt x="17" y="14"/>
                  </a:moveTo>
                  <a:lnTo>
                    <a:pt x="7" y="27"/>
                  </a:lnTo>
                  <a:lnTo>
                    <a:pt x="3" y="34"/>
                  </a:lnTo>
                  <a:lnTo>
                    <a:pt x="0" y="61"/>
                  </a:lnTo>
                  <a:lnTo>
                    <a:pt x="7" y="68"/>
                  </a:lnTo>
                  <a:lnTo>
                    <a:pt x="14" y="68"/>
                  </a:lnTo>
                  <a:lnTo>
                    <a:pt x="17" y="51"/>
                  </a:lnTo>
                  <a:lnTo>
                    <a:pt x="24" y="34"/>
                  </a:lnTo>
                  <a:lnTo>
                    <a:pt x="44" y="24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47" y="4"/>
                  </a:lnTo>
                  <a:lnTo>
                    <a:pt x="37" y="0"/>
                  </a:lnTo>
                  <a:lnTo>
                    <a:pt x="27" y="11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0342" y="1227"/>
              <a:ext cx="68" cy="7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7" y="16"/>
                </a:cxn>
                <a:cxn ang="0">
                  <a:pos x="17" y="20"/>
                </a:cxn>
                <a:cxn ang="0">
                  <a:pos x="34" y="30"/>
                </a:cxn>
                <a:cxn ang="0">
                  <a:pos x="54" y="57"/>
                </a:cxn>
                <a:cxn ang="0">
                  <a:pos x="54" y="64"/>
                </a:cxn>
                <a:cxn ang="0">
                  <a:pos x="65" y="71"/>
                </a:cxn>
                <a:cxn ang="0">
                  <a:pos x="68" y="71"/>
                </a:cxn>
                <a:cxn ang="0">
                  <a:pos x="68" y="57"/>
                </a:cxn>
                <a:cxn ang="0">
                  <a:pos x="58" y="33"/>
                </a:cxn>
                <a:cxn ang="0">
                  <a:pos x="41" y="13"/>
                </a:cxn>
                <a:cxn ang="0">
                  <a:pos x="24" y="0"/>
                </a:cxn>
                <a:cxn ang="0">
                  <a:pos x="21" y="0"/>
                </a:cxn>
                <a:cxn ang="0">
                  <a:pos x="7" y="3"/>
                </a:cxn>
                <a:cxn ang="0">
                  <a:pos x="0" y="3"/>
                </a:cxn>
              </a:cxnLst>
              <a:rect l="0" t="0" r="r" b="b"/>
              <a:pathLst>
                <a:path w="68" h="71">
                  <a:moveTo>
                    <a:pt x="0" y="3"/>
                  </a:moveTo>
                  <a:lnTo>
                    <a:pt x="0" y="6"/>
                  </a:lnTo>
                  <a:lnTo>
                    <a:pt x="0" y="10"/>
                  </a:lnTo>
                  <a:lnTo>
                    <a:pt x="7" y="16"/>
                  </a:lnTo>
                  <a:lnTo>
                    <a:pt x="17" y="20"/>
                  </a:lnTo>
                  <a:lnTo>
                    <a:pt x="34" y="30"/>
                  </a:lnTo>
                  <a:lnTo>
                    <a:pt x="54" y="57"/>
                  </a:lnTo>
                  <a:lnTo>
                    <a:pt x="54" y="64"/>
                  </a:lnTo>
                  <a:lnTo>
                    <a:pt x="65" y="71"/>
                  </a:lnTo>
                  <a:lnTo>
                    <a:pt x="68" y="71"/>
                  </a:lnTo>
                  <a:lnTo>
                    <a:pt x="68" y="57"/>
                  </a:lnTo>
                  <a:lnTo>
                    <a:pt x="58" y="33"/>
                  </a:lnTo>
                  <a:lnTo>
                    <a:pt x="41" y="13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7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0133" y="1274"/>
              <a:ext cx="250" cy="332"/>
            </a:xfrm>
            <a:custGeom>
              <a:avLst/>
              <a:gdLst/>
              <a:ahLst/>
              <a:cxnLst>
                <a:cxn ang="0">
                  <a:pos x="189" y="267"/>
                </a:cxn>
                <a:cxn ang="0">
                  <a:pos x="233" y="217"/>
                </a:cxn>
                <a:cxn ang="0">
                  <a:pos x="250" y="173"/>
                </a:cxn>
                <a:cxn ang="0">
                  <a:pos x="250" y="162"/>
                </a:cxn>
                <a:cxn ang="0">
                  <a:pos x="250" y="159"/>
                </a:cxn>
                <a:cxn ang="0">
                  <a:pos x="240" y="132"/>
                </a:cxn>
                <a:cxn ang="0">
                  <a:pos x="233" y="115"/>
                </a:cxn>
                <a:cxn ang="0">
                  <a:pos x="216" y="95"/>
                </a:cxn>
                <a:cxn ang="0">
                  <a:pos x="220" y="88"/>
                </a:cxn>
                <a:cxn ang="0">
                  <a:pos x="216" y="85"/>
                </a:cxn>
                <a:cxn ang="0">
                  <a:pos x="209" y="78"/>
                </a:cxn>
                <a:cxn ang="0">
                  <a:pos x="199" y="64"/>
                </a:cxn>
                <a:cxn ang="0">
                  <a:pos x="193" y="57"/>
                </a:cxn>
                <a:cxn ang="0">
                  <a:pos x="186" y="54"/>
                </a:cxn>
                <a:cxn ang="0">
                  <a:pos x="182" y="47"/>
                </a:cxn>
                <a:cxn ang="0">
                  <a:pos x="179" y="44"/>
                </a:cxn>
                <a:cxn ang="0">
                  <a:pos x="176" y="34"/>
                </a:cxn>
                <a:cxn ang="0">
                  <a:pos x="162" y="30"/>
                </a:cxn>
                <a:cxn ang="0">
                  <a:pos x="162" y="24"/>
                </a:cxn>
                <a:cxn ang="0">
                  <a:pos x="162" y="20"/>
                </a:cxn>
                <a:cxn ang="0">
                  <a:pos x="149" y="3"/>
                </a:cxn>
                <a:cxn ang="0">
                  <a:pos x="139" y="3"/>
                </a:cxn>
                <a:cxn ang="0">
                  <a:pos x="129" y="7"/>
                </a:cxn>
                <a:cxn ang="0">
                  <a:pos x="112" y="7"/>
                </a:cxn>
                <a:cxn ang="0">
                  <a:pos x="88" y="0"/>
                </a:cxn>
                <a:cxn ang="0">
                  <a:pos x="58" y="20"/>
                </a:cxn>
                <a:cxn ang="0">
                  <a:pos x="54" y="27"/>
                </a:cxn>
                <a:cxn ang="0">
                  <a:pos x="51" y="30"/>
                </a:cxn>
                <a:cxn ang="0">
                  <a:pos x="34" y="51"/>
                </a:cxn>
                <a:cxn ang="0">
                  <a:pos x="24" y="68"/>
                </a:cxn>
                <a:cxn ang="0">
                  <a:pos x="17" y="85"/>
                </a:cxn>
                <a:cxn ang="0">
                  <a:pos x="7" y="108"/>
                </a:cxn>
                <a:cxn ang="0">
                  <a:pos x="0" y="132"/>
                </a:cxn>
                <a:cxn ang="0">
                  <a:pos x="4" y="149"/>
                </a:cxn>
                <a:cxn ang="0">
                  <a:pos x="4" y="156"/>
                </a:cxn>
                <a:cxn ang="0">
                  <a:pos x="7" y="156"/>
                </a:cxn>
                <a:cxn ang="0">
                  <a:pos x="4" y="159"/>
                </a:cxn>
                <a:cxn ang="0">
                  <a:pos x="4" y="162"/>
                </a:cxn>
                <a:cxn ang="0">
                  <a:pos x="11" y="176"/>
                </a:cxn>
                <a:cxn ang="0">
                  <a:pos x="14" y="186"/>
                </a:cxn>
                <a:cxn ang="0">
                  <a:pos x="21" y="196"/>
                </a:cxn>
                <a:cxn ang="0">
                  <a:pos x="24" y="200"/>
                </a:cxn>
                <a:cxn ang="0">
                  <a:pos x="34" y="213"/>
                </a:cxn>
                <a:cxn ang="0">
                  <a:pos x="44" y="234"/>
                </a:cxn>
                <a:cxn ang="0">
                  <a:pos x="61" y="254"/>
                </a:cxn>
                <a:cxn ang="0">
                  <a:pos x="71" y="267"/>
                </a:cxn>
                <a:cxn ang="0">
                  <a:pos x="85" y="281"/>
                </a:cxn>
                <a:cxn ang="0">
                  <a:pos x="78" y="305"/>
                </a:cxn>
                <a:cxn ang="0">
                  <a:pos x="75" y="308"/>
                </a:cxn>
                <a:cxn ang="0">
                  <a:pos x="98" y="305"/>
                </a:cxn>
                <a:cxn ang="0">
                  <a:pos x="149" y="305"/>
                </a:cxn>
                <a:cxn ang="0">
                  <a:pos x="176" y="318"/>
                </a:cxn>
                <a:cxn ang="0">
                  <a:pos x="186" y="332"/>
                </a:cxn>
                <a:cxn ang="0">
                  <a:pos x="193" y="322"/>
                </a:cxn>
                <a:cxn ang="0">
                  <a:pos x="172" y="305"/>
                </a:cxn>
              </a:cxnLst>
              <a:rect l="0" t="0" r="r" b="b"/>
              <a:pathLst>
                <a:path w="250" h="332">
                  <a:moveTo>
                    <a:pt x="156" y="295"/>
                  </a:moveTo>
                  <a:lnTo>
                    <a:pt x="189" y="267"/>
                  </a:lnTo>
                  <a:lnTo>
                    <a:pt x="199" y="257"/>
                  </a:lnTo>
                  <a:lnTo>
                    <a:pt x="233" y="217"/>
                  </a:lnTo>
                  <a:lnTo>
                    <a:pt x="247" y="193"/>
                  </a:lnTo>
                  <a:lnTo>
                    <a:pt x="250" y="173"/>
                  </a:lnTo>
                  <a:lnTo>
                    <a:pt x="247" y="173"/>
                  </a:lnTo>
                  <a:lnTo>
                    <a:pt x="250" y="162"/>
                  </a:lnTo>
                  <a:lnTo>
                    <a:pt x="250" y="162"/>
                  </a:lnTo>
                  <a:lnTo>
                    <a:pt x="250" y="159"/>
                  </a:lnTo>
                  <a:lnTo>
                    <a:pt x="247" y="149"/>
                  </a:lnTo>
                  <a:lnTo>
                    <a:pt x="240" y="132"/>
                  </a:lnTo>
                  <a:lnTo>
                    <a:pt x="240" y="125"/>
                  </a:lnTo>
                  <a:lnTo>
                    <a:pt x="233" y="115"/>
                  </a:lnTo>
                  <a:lnTo>
                    <a:pt x="223" y="102"/>
                  </a:lnTo>
                  <a:lnTo>
                    <a:pt x="216" y="95"/>
                  </a:lnTo>
                  <a:lnTo>
                    <a:pt x="220" y="95"/>
                  </a:lnTo>
                  <a:lnTo>
                    <a:pt x="220" y="88"/>
                  </a:lnTo>
                  <a:lnTo>
                    <a:pt x="216" y="91"/>
                  </a:lnTo>
                  <a:lnTo>
                    <a:pt x="216" y="85"/>
                  </a:lnTo>
                  <a:lnTo>
                    <a:pt x="209" y="81"/>
                  </a:lnTo>
                  <a:lnTo>
                    <a:pt x="209" y="78"/>
                  </a:lnTo>
                  <a:lnTo>
                    <a:pt x="203" y="71"/>
                  </a:lnTo>
                  <a:lnTo>
                    <a:pt x="199" y="64"/>
                  </a:lnTo>
                  <a:lnTo>
                    <a:pt x="193" y="61"/>
                  </a:lnTo>
                  <a:lnTo>
                    <a:pt x="193" y="57"/>
                  </a:lnTo>
                  <a:lnTo>
                    <a:pt x="189" y="57"/>
                  </a:lnTo>
                  <a:lnTo>
                    <a:pt x="186" y="54"/>
                  </a:lnTo>
                  <a:lnTo>
                    <a:pt x="182" y="51"/>
                  </a:lnTo>
                  <a:lnTo>
                    <a:pt x="182" y="47"/>
                  </a:lnTo>
                  <a:lnTo>
                    <a:pt x="182" y="44"/>
                  </a:lnTo>
                  <a:lnTo>
                    <a:pt x="179" y="44"/>
                  </a:lnTo>
                  <a:lnTo>
                    <a:pt x="172" y="37"/>
                  </a:lnTo>
                  <a:lnTo>
                    <a:pt x="176" y="34"/>
                  </a:lnTo>
                  <a:lnTo>
                    <a:pt x="166" y="30"/>
                  </a:lnTo>
                  <a:lnTo>
                    <a:pt x="162" y="30"/>
                  </a:lnTo>
                  <a:lnTo>
                    <a:pt x="162" y="27"/>
                  </a:lnTo>
                  <a:lnTo>
                    <a:pt x="162" y="24"/>
                  </a:lnTo>
                  <a:lnTo>
                    <a:pt x="166" y="24"/>
                  </a:lnTo>
                  <a:lnTo>
                    <a:pt x="162" y="20"/>
                  </a:lnTo>
                  <a:lnTo>
                    <a:pt x="159" y="17"/>
                  </a:lnTo>
                  <a:lnTo>
                    <a:pt x="149" y="3"/>
                  </a:lnTo>
                  <a:lnTo>
                    <a:pt x="142" y="3"/>
                  </a:lnTo>
                  <a:lnTo>
                    <a:pt x="139" y="3"/>
                  </a:lnTo>
                  <a:lnTo>
                    <a:pt x="139" y="0"/>
                  </a:lnTo>
                  <a:lnTo>
                    <a:pt x="129" y="7"/>
                  </a:lnTo>
                  <a:lnTo>
                    <a:pt x="118" y="17"/>
                  </a:lnTo>
                  <a:lnTo>
                    <a:pt x="112" y="7"/>
                  </a:lnTo>
                  <a:lnTo>
                    <a:pt x="102" y="0"/>
                  </a:lnTo>
                  <a:lnTo>
                    <a:pt x="88" y="0"/>
                  </a:lnTo>
                  <a:lnTo>
                    <a:pt x="75" y="3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34" y="51"/>
                  </a:lnTo>
                  <a:lnTo>
                    <a:pt x="34" y="57"/>
                  </a:lnTo>
                  <a:lnTo>
                    <a:pt x="24" y="68"/>
                  </a:lnTo>
                  <a:lnTo>
                    <a:pt x="17" y="81"/>
                  </a:lnTo>
                  <a:lnTo>
                    <a:pt x="17" y="85"/>
                  </a:lnTo>
                  <a:lnTo>
                    <a:pt x="7" y="98"/>
                  </a:lnTo>
                  <a:lnTo>
                    <a:pt x="7" y="108"/>
                  </a:lnTo>
                  <a:lnTo>
                    <a:pt x="4" y="115"/>
                  </a:lnTo>
                  <a:lnTo>
                    <a:pt x="0" y="132"/>
                  </a:lnTo>
                  <a:lnTo>
                    <a:pt x="4" y="149"/>
                  </a:lnTo>
                  <a:lnTo>
                    <a:pt x="4" y="149"/>
                  </a:lnTo>
                  <a:lnTo>
                    <a:pt x="4" y="156"/>
                  </a:lnTo>
                  <a:lnTo>
                    <a:pt x="4" y="156"/>
                  </a:lnTo>
                  <a:lnTo>
                    <a:pt x="4" y="152"/>
                  </a:lnTo>
                  <a:lnTo>
                    <a:pt x="7" y="156"/>
                  </a:lnTo>
                  <a:lnTo>
                    <a:pt x="4" y="159"/>
                  </a:lnTo>
                  <a:lnTo>
                    <a:pt x="4" y="159"/>
                  </a:lnTo>
                  <a:lnTo>
                    <a:pt x="4" y="162"/>
                  </a:lnTo>
                  <a:lnTo>
                    <a:pt x="4" y="162"/>
                  </a:lnTo>
                  <a:lnTo>
                    <a:pt x="7" y="162"/>
                  </a:lnTo>
                  <a:lnTo>
                    <a:pt x="11" y="176"/>
                  </a:lnTo>
                  <a:lnTo>
                    <a:pt x="11" y="176"/>
                  </a:lnTo>
                  <a:lnTo>
                    <a:pt x="14" y="186"/>
                  </a:lnTo>
                  <a:lnTo>
                    <a:pt x="21" y="190"/>
                  </a:lnTo>
                  <a:lnTo>
                    <a:pt x="21" y="196"/>
                  </a:lnTo>
                  <a:lnTo>
                    <a:pt x="24" y="196"/>
                  </a:lnTo>
                  <a:lnTo>
                    <a:pt x="24" y="200"/>
                  </a:lnTo>
                  <a:lnTo>
                    <a:pt x="34" y="210"/>
                  </a:lnTo>
                  <a:lnTo>
                    <a:pt x="34" y="213"/>
                  </a:lnTo>
                  <a:lnTo>
                    <a:pt x="41" y="223"/>
                  </a:lnTo>
                  <a:lnTo>
                    <a:pt x="44" y="234"/>
                  </a:lnTo>
                  <a:lnTo>
                    <a:pt x="54" y="237"/>
                  </a:lnTo>
                  <a:lnTo>
                    <a:pt x="61" y="254"/>
                  </a:lnTo>
                  <a:lnTo>
                    <a:pt x="71" y="264"/>
                  </a:lnTo>
                  <a:lnTo>
                    <a:pt x="71" y="267"/>
                  </a:lnTo>
                  <a:lnTo>
                    <a:pt x="75" y="274"/>
                  </a:lnTo>
                  <a:lnTo>
                    <a:pt x="85" y="281"/>
                  </a:lnTo>
                  <a:lnTo>
                    <a:pt x="88" y="291"/>
                  </a:lnTo>
                  <a:lnTo>
                    <a:pt x="78" y="305"/>
                  </a:lnTo>
                  <a:lnTo>
                    <a:pt x="75" y="305"/>
                  </a:lnTo>
                  <a:lnTo>
                    <a:pt x="75" y="308"/>
                  </a:lnTo>
                  <a:lnTo>
                    <a:pt x="91" y="308"/>
                  </a:lnTo>
                  <a:lnTo>
                    <a:pt x="98" y="305"/>
                  </a:lnTo>
                  <a:lnTo>
                    <a:pt x="129" y="301"/>
                  </a:lnTo>
                  <a:lnTo>
                    <a:pt x="149" y="305"/>
                  </a:lnTo>
                  <a:lnTo>
                    <a:pt x="156" y="311"/>
                  </a:lnTo>
                  <a:lnTo>
                    <a:pt x="176" y="318"/>
                  </a:lnTo>
                  <a:lnTo>
                    <a:pt x="182" y="328"/>
                  </a:lnTo>
                  <a:lnTo>
                    <a:pt x="186" y="332"/>
                  </a:lnTo>
                  <a:lnTo>
                    <a:pt x="193" y="328"/>
                  </a:lnTo>
                  <a:lnTo>
                    <a:pt x="193" y="322"/>
                  </a:lnTo>
                  <a:lnTo>
                    <a:pt x="186" y="308"/>
                  </a:lnTo>
                  <a:lnTo>
                    <a:pt x="172" y="305"/>
                  </a:lnTo>
                  <a:lnTo>
                    <a:pt x="156" y="29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0140" y="1281"/>
              <a:ext cx="122" cy="277"/>
            </a:xfrm>
            <a:custGeom>
              <a:avLst/>
              <a:gdLst/>
              <a:ahLst/>
              <a:cxnLst>
                <a:cxn ang="0">
                  <a:pos x="47" y="30"/>
                </a:cxn>
                <a:cxn ang="0">
                  <a:pos x="34" y="54"/>
                </a:cxn>
                <a:cxn ang="0">
                  <a:pos x="4" y="101"/>
                </a:cxn>
                <a:cxn ang="0">
                  <a:pos x="10" y="152"/>
                </a:cxn>
                <a:cxn ang="0">
                  <a:pos x="27" y="183"/>
                </a:cxn>
                <a:cxn ang="0">
                  <a:pos x="68" y="244"/>
                </a:cxn>
                <a:cxn ang="0">
                  <a:pos x="95" y="277"/>
                </a:cxn>
                <a:cxn ang="0">
                  <a:pos x="122" y="271"/>
                </a:cxn>
                <a:cxn ang="0">
                  <a:pos x="115" y="247"/>
                </a:cxn>
                <a:cxn ang="0">
                  <a:pos x="115" y="223"/>
                </a:cxn>
                <a:cxn ang="0">
                  <a:pos x="111" y="210"/>
                </a:cxn>
                <a:cxn ang="0">
                  <a:pos x="111" y="196"/>
                </a:cxn>
                <a:cxn ang="0">
                  <a:pos x="108" y="196"/>
                </a:cxn>
                <a:cxn ang="0">
                  <a:pos x="105" y="203"/>
                </a:cxn>
                <a:cxn ang="0">
                  <a:pos x="101" y="210"/>
                </a:cxn>
                <a:cxn ang="0">
                  <a:pos x="98" y="216"/>
                </a:cxn>
                <a:cxn ang="0">
                  <a:pos x="91" y="220"/>
                </a:cxn>
                <a:cxn ang="0">
                  <a:pos x="84" y="223"/>
                </a:cxn>
                <a:cxn ang="0">
                  <a:pos x="78" y="223"/>
                </a:cxn>
                <a:cxn ang="0">
                  <a:pos x="68" y="223"/>
                </a:cxn>
                <a:cxn ang="0">
                  <a:pos x="58" y="220"/>
                </a:cxn>
                <a:cxn ang="0">
                  <a:pos x="54" y="216"/>
                </a:cxn>
                <a:cxn ang="0">
                  <a:pos x="47" y="210"/>
                </a:cxn>
                <a:cxn ang="0">
                  <a:pos x="44" y="206"/>
                </a:cxn>
                <a:cxn ang="0">
                  <a:pos x="44" y="203"/>
                </a:cxn>
                <a:cxn ang="0">
                  <a:pos x="41" y="199"/>
                </a:cxn>
                <a:cxn ang="0">
                  <a:pos x="41" y="193"/>
                </a:cxn>
                <a:cxn ang="0">
                  <a:pos x="37" y="189"/>
                </a:cxn>
                <a:cxn ang="0">
                  <a:pos x="37" y="186"/>
                </a:cxn>
                <a:cxn ang="0">
                  <a:pos x="37" y="179"/>
                </a:cxn>
                <a:cxn ang="0">
                  <a:pos x="37" y="169"/>
                </a:cxn>
                <a:cxn ang="0">
                  <a:pos x="41" y="166"/>
                </a:cxn>
                <a:cxn ang="0">
                  <a:pos x="44" y="159"/>
                </a:cxn>
                <a:cxn ang="0">
                  <a:pos x="51" y="155"/>
                </a:cxn>
                <a:cxn ang="0">
                  <a:pos x="58" y="152"/>
                </a:cxn>
                <a:cxn ang="0">
                  <a:pos x="61" y="149"/>
                </a:cxn>
                <a:cxn ang="0">
                  <a:pos x="68" y="149"/>
                </a:cxn>
                <a:cxn ang="0">
                  <a:pos x="78" y="145"/>
                </a:cxn>
                <a:cxn ang="0">
                  <a:pos x="81" y="145"/>
                </a:cxn>
                <a:cxn ang="0">
                  <a:pos x="88" y="149"/>
                </a:cxn>
                <a:cxn ang="0">
                  <a:pos x="91" y="149"/>
                </a:cxn>
                <a:cxn ang="0">
                  <a:pos x="98" y="152"/>
                </a:cxn>
                <a:cxn ang="0">
                  <a:pos x="101" y="152"/>
                </a:cxn>
                <a:cxn ang="0">
                  <a:pos x="105" y="155"/>
                </a:cxn>
                <a:cxn ang="0">
                  <a:pos x="105" y="132"/>
                </a:cxn>
                <a:cxn ang="0">
                  <a:pos x="105" y="111"/>
                </a:cxn>
                <a:cxn ang="0">
                  <a:pos x="105" y="105"/>
                </a:cxn>
                <a:cxn ang="0">
                  <a:pos x="105" y="71"/>
                </a:cxn>
                <a:cxn ang="0">
                  <a:pos x="105" y="57"/>
                </a:cxn>
                <a:cxn ang="0">
                  <a:pos x="111" y="47"/>
                </a:cxn>
                <a:cxn ang="0">
                  <a:pos x="101" y="10"/>
                </a:cxn>
                <a:cxn ang="0">
                  <a:pos x="88" y="0"/>
                </a:cxn>
                <a:cxn ang="0">
                  <a:pos x="61" y="17"/>
                </a:cxn>
              </a:cxnLst>
              <a:rect l="0" t="0" r="r" b="b"/>
              <a:pathLst>
                <a:path w="122" h="277">
                  <a:moveTo>
                    <a:pt x="61" y="17"/>
                  </a:moveTo>
                  <a:lnTo>
                    <a:pt x="47" y="30"/>
                  </a:lnTo>
                  <a:lnTo>
                    <a:pt x="34" y="50"/>
                  </a:lnTo>
                  <a:lnTo>
                    <a:pt x="34" y="54"/>
                  </a:lnTo>
                  <a:lnTo>
                    <a:pt x="20" y="71"/>
                  </a:lnTo>
                  <a:lnTo>
                    <a:pt x="4" y="101"/>
                  </a:lnTo>
                  <a:lnTo>
                    <a:pt x="0" y="122"/>
                  </a:lnTo>
                  <a:lnTo>
                    <a:pt x="10" y="152"/>
                  </a:lnTo>
                  <a:lnTo>
                    <a:pt x="17" y="172"/>
                  </a:lnTo>
                  <a:lnTo>
                    <a:pt x="27" y="183"/>
                  </a:lnTo>
                  <a:lnTo>
                    <a:pt x="34" y="196"/>
                  </a:lnTo>
                  <a:lnTo>
                    <a:pt x="68" y="244"/>
                  </a:lnTo>
                  <a:lnTo>
                    <a:pt x="91" y="277"/>
                  </a:lnTo>
                  <a:lnTo>
                    <a:pt x="95" y="277"/>
                  </a:lnTo>
                  <a:lnTo>
                    <a:pt x="118" y="274"/>
                  </a:lnTo>
                  <a:lnTo>
                    <a:pt x="122" y="271"/>
                  </a:lnTo>
                  <a:lnTo>
                    <a:pt x="115" y="264"/>
                  </a:lnTo>
                  <a:lnTo>
                    <a:pt x="115" y="247"/>
                  </a:lnTo>
                  <a:lnTo>
                    <a:pt x="115" y="244"/>
                  </a:lnTo>
                  <a:lnTo>
                    <a:pt x="115" y="223"/>
                  </a:lnTo>
                  <a:lnTo>
                    <a:pt x="111" y="216"/>
                  </a:lnTo>
                  <a:lnTo>
                    <a:pt x="111" y="210"/>
                  </a:lnTo>
                  <a:lnTo>
                    <a:pt x="111" y="203"/>
                  </a:lnTo>
                  <a:lnTo>
                    <a:pt x="111" y="196"/>
                  </a:lnTo>
                  <a:lnTo>
                    <a:pt x="108" y="196"/>
                  </a:lnTo>
                  <a:lnTo>
                    <a:pt x="108" y="196"/>
                  </a:lnTo>
                  <a:lnTo>
                    <a:pt x="108" y="199"/>
                  </a:lnTo>
                  <a:lnTo>
                    <a:pt x="105" y="203"/>
                  </a:lnTo>
                  <a:lnTo>
                    <a:pt x="105" y="206"/>
                  </a:lnTo>
                  <a:lnTo>
                    <a:pt x="101" y="210"/>
                  </a:lnTo>
                  <a:lnTo>
                    <a:pt x="101" y="213"/>
                  </a:lnTo>
                  <a:lnTo>
                    <a:pt x="98" y="216"/>
                  </a:lnTo>
                  <a:lnTo>
                    <a:pt x="95" y="220"/>
                  </a:lnTo>
                  <a:lnTo>
                    <a:pt x="91" y="220"/>
                  </a:lnTo>
                  <a:lnTo>
                    <a:pt x="88" y="223"/>
                  </a:lnTo>
                  <a:lnTo>
                    <a:pt x="84" y="223"/>
                  </a:lnTo>
                  <a:lnTo>
                    <a:pt x="81" y="223"/>
                  </a:lnTo>
                  <a:lnTo>
                    <a:pt x="78" y="223"/>
                  </a:lnTo>
                  <a:lnTo>
                    <a:pt x="71" y="223"/>
                  </a:lnTo>
                  <a:lnTo>
                    <a:pt x="68" y="223"/>
                  </a:lnTo>
                  <a:lnTo>
                    <a:pt x="58" y="220"/>
                  </a:lnTo>
                  <a:lnTo>
                    <a:pt x="58" y="220"/>
                  </a:lnTo>
                  <a:lnTo>
                    <a:pt x="54" y="216"/>
                  </a:lnTo>
                  <a:lnTo>
                    <a:pt x="54" y="216"/>
                  </a:lnTo>
                  <a:lnTo>
                    <a:pt x="51" y="213"/>
                  </a:lnTo>
                  <a:lnTo>
                    <a:pt x="47" y="210"/>
                  </a:lnTo>
                  <a:lnTo>
                    <a:pt x="47" y="210"/>
                  </a:lnTo>
                  <a:lnTo>
                    <a:pt x="44" y="206"/>
                  </a:lnTo>
                  <a:lnTo>
                    <a:pt x="44" y="206"/>
                  </a:lnTo>
                  <a:lnTo>
                    <a:pt x="44" y="203"/>
                  </a:lnTo>
                  <a:lnTo>
                    <a:pt x="44" y="203"/>
                  </a:lnTo>
                  <a:lnTo>
                    <a:pt x="41" y="199"/>
                  </a:lnTo>
                  <a:lnTo>
                    <a:pt x="41" y="196"/>
                  </a:lnTo>
                  <a:lnTo>
                    <a:pt x="41" y="193"/>
                  </a:lnTo>
                  <a:lnTo>
                    <a:pt x="37" y="193"/>
                  </a:lnTo>
                  <a:lnTo>
                    <a:pt x="37" y="189"/>
                  </a:lnTo>
                  <a:lnTo>
                    <a:pt x="37" y="186"/>
                  </a:lnTo>
                  <a:lnTo>
                    <a:pt x="37" y="186"/>
                  </a:lnTo>
                  <a:lnTo>
                    <a:pt x="37" y="179"/>
                  </a:lnTo>
                  <a:lnTo>
                    <a:pt x="37" y="179"/>
                  </a:lnTo>
                  <a:lnTo>
                    <a:pt x="37" y="172"/>
                  </a:lnTo>
                  <a:lnTo>
                    <a:pt x="37" y="169"/>
                  </a:lnTo>
                  <a:lnTo>
                    <a:pt x="41" y="166"/>
                  </a:lnTo>
                  <a:lnTo>
                    <a:pt x="41" y="166"/>
                  </a:lnTo>
                  <a:lnTo>
                    <a:pt x="44" y="162"/>
                  </a:lnTo>
                  <a:lnTo>
                    <a:pt x="44" y="159"/>
                  </a:lnTo>
                  <a:lnTo>
                    <a:pt x="47" y="159"/>
                  </a:lnTo>
                  <a:lnTo>
                    <a:pt x="51" y="155"/>
                  </a:lnTo>
                  <a:lnTo>
                    <a:pt x="54" y="155"/>
                  </a:lnTo>
                  <a:lnTo>
                    <a:pt x="58" y="152"/>
                  </a:lnTo>
                  <a:lnTo>
                    <a:pt x="58" y="152"/>
                  </a:lnTo>
                  <a:lnTo>
                    <a:pt x="61" y="149"/>
                  </a:lnTo>
                  <a:lnTo>
                    <a:pt x="68" y="149"/>
                  </a:lnTo>
                  <a:lnTo>
                    <a:pt x="68" y="149"/>
                  </a:lnTo>
                  <a:lnTo>
                    <a:pt x="71" y="149"/>
                  </a:lnTo>
                  <a:lnTo>
                    <a:pt x="78" y="145"/>
                  </a:lnTo>
                  <a:lnTo>
                    <a:pt x="78" y="145"/>
                  </a:lnTo>
                  <a:lnTo>
                    <a:pt x="81" y="145"/>
                  </a:lnTo>
                  <a:lnTo>
                    <a:pt x="84" y="145"/>
                  </a:lnTo>
                  <a:lnTo>
                    <a:pt x="88" y="149"/>
                  </a:lnTo>
                  <a:lnTo>
                    <a:pt x="91" y="149"/>
                  </a:lnTo>
                  <a:lnTo>
                    <a:pt x="91" y="149"/>
                  </a:lnTo>
                  <a:lnTo>
                    <a:pt x="95" y="149"/>
                  </a:lnTo>
                  <a:lnTo>
                    <a:pt x="98" y="152"/>
                  </a:lnTo>
                  <a:lnTo>
                    <a:pt x="101" y="152"/>
                  </a:lnTo>
                  <a:lnTo>
                    <a:pt x="101" y="152"/>
                  </a:lnTo>
                  <a:lnTo>
                    <a:pt x="105" y="155"/>
                  </a:lnTo>
                  <a:lnTo>
                    <a:pt x="105" y="155"/>
                  </a:lnTo>
                  <a:lnTo>
                    <a:pt x="105" y="159"/>
                  </a:lnTo>
                  <a:lnTo>
                    <a:pt x="105" y="132"/>
                  </a:lnTo>
                  <a:lnTo>
                    <a:pt x="105" y="128"/>
                  </a:lnTo>
                  <a:lnTo>
                    <a:pt x="105" y="111"/>
                  </a:lnTo>
                  <a:lnTo>
                    <a:pt x="105" y="108"/>
                  </a:lnTo>
                  <a:lnTo>
                    <a:pt x="105" y="105"/>
                  </a:lnTo>
                  <a:lnTo>
                    <a:pt x="105" y="84"/>
                  </a:lnTo>
                  <a:lnTo>
                    <a:pt x="105" y="71"/>
                  </a:lnTo>
                  <a:lnTo>
                    <a:pt x="105" y="61"/>
                  </a:lnTo>
                  <a:lnTo>
                    <a:pt x="105" y="57"/>
                  </a:lnTo>
                  <a:lnTo>
                    <a:pt x="105" y="50"/>
                  </a:lnTo>
                  <a:lnTo>
                    <a:pt x="111" y="47"/>
                  </a:lnTo>
                  <a:lnTo>
                    <a:pt x="111" y="37"/>
                  </a:lnTo>
                  <a:lnTo>
                    <a:pt x="101" y="10"/>
                  </a:lnTo>
                  <a:lnTo>
                    <a:pt x="95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0191" y="1623"/>
              <a:ext cx="158" cy="7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3"/>
                </a:cxn>
                <a:cxn ang="0">
                  <a:pos x="3" y="27"/>
                </a:cxn>
                <a:cxn ang="0">
                  <a:pos x="10" y="34"/>
                </a:cxn>
                <a:cxn ang="0">
                  <a:pos x="10" y="37"/>
                </a:cxn>
                <a:cxn ang="0">
                  <a:pos x="17" y="44"/>
                </a:cxn>
                <a:cxn ang="0">
                  <a:pos x="23" y="47"/>
                </a:cxn>
                <a:cxn ang="0">
                  <a:pos x="50" y="61"/>
                </a:cxn>
                <a:cxn ang="0">
                  <a:pos x="67" y="64"/>
                </a:cxn>
                <a:cxn ang="0">
                  <a:pos x="71" y="61"/>
                </a:cxn>
                <a:cxn ang="0">
                  <a:pos x="81" y="71"/>
                </a:cxn>
                <a:cxn ang="0">
                  <a:pos x="84" y="67"/>
                </a:cxn>
                <a:cxn ang="0">
                  <a:pos x="94" y="67"/>
                </a:cxn>
                <a:cxn ang="0">
                  <a:pos x="94" y="67"/>
                </a:cxn>
                <a:cxn ang="0">
                  <a:pos x="101" y="67"/>
                </a:cxn>
                <a:cxn ang="0">
                  <a:pos x="104" y="67"/>
                </a:cxn>
                <a:cxn ang="0">
                  <a:pos x="108" y="64"/>
                </a:cxn>
                <a:cxn ang="0">
                  <a:pos x="118" y="61"/>
                </a:cxn>
                <a:cxn ang="0">
                  <a:pos x="121" y="57"/>
                </a:cxn>
                <a:cxn ang="0">
                  <a:pos x="128" y="57"/>
                </a:cxn>
                <a:cxn ang="0">
                  <a:pos x="151" y="44"/>
                </a:cxn>
                <a:cxn ang="0">
                  <a:pos x="155" y="30"/>
                </a:cxn>
                <a:cxn ang="0">
                  <a:pos x="158" y="23"/>
                </a:cxn>
                <a:cxn ang="0">
                  <a:pos x="155" y="20"/>
                </a:cxn>
                <a:cxn ang="0">
                  <a:pos x="151" y="20"/>
                </a:cxn>
                <a:cxn ang="0">
                  <a:pos x="141" y="20"/>
                </a:cxn>
                <a:cxn ang="0">
                  <a:pos x="128" y="30"/>
                </a:cxn>
                <a:cxn ang="0">
                  <a:pos x="124" y="30"/>
                </a:cxn>
                <a:cxn ang="0">
                  <a:pos x="124" y="34"/>
                </a:cxn>
                <a:cxn ang="0">
                  <a:pos x="108" y="37"/>
                </a:cxn>
                <a:cxn ang="0">
                  <a:pos x="104" y="37"/>
                </a:cxn>
                <a:cxn ang="0">
                  <a:pos x="87" y="34"/>
                </a:cxn>
                <a:cxn ang="0">
                  <a:pos x="91" y="34"/>
                </a:cxn>
                <a:cxn ang="0">
                  <a:pos x="81" y="34"/>
                </a:cxn>
                <a:cxn ang="0">
                  <a:pos x="77" y="37"/>
                </a:cxn>
                <a:cxn ang="0">
                  <a:pos x="71" y="34"/>
                </a:cxn>
                <a:cxn ang="0">
                  <a:pos x="71" y="30"/>
                </a:cxn>
                <a:cxn ang="0">
                  <a:pos x="67" y="34"/>
                </a:cxn>
                <a:cxn ang="0">
                  <a:pos x="54" y="30"/>
                </a:cxn>
                <a:cxn ang="0">
                  <a:pos x="54" y="27"/>
                </a:cxn>
                <a:cxn ang="0">
                  <a:pos x="47" y="27"/>
                </a:cxn>
                <a:cxn ang="0">
                  <a:pos x="40" y="20"/>
                </a:cxn>
                <a:cxn ang="0">
                  <a:pos x="37" y="20"/>
                </a:cxn>
                <a:cxn ang="0">
                  <a:pos x="30" y="13"/>
                </a:cxn>
                <a:cxn ang="0">
                  <a:pos x="23" y="10"/>
                </a:cxn>
                <a:cxn ang="0">
                  <a:pos x="13" y="3"/>
                </a:cxn>
                <a:cxn ang="0">
                  <a:pos x="10" y="3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10"/>
                </a:cxn>
              </a:cxnLst>
              <a:rect l="0" t="0" r="r" b="b"/>
              <a:pathLst>
                <a:path w="158" h="71">
                  <a:moveTo>
                    <a:pt x="0" y="10"/>
                  </a:moveTo>
                  <a:lnTo>
                    <a:pt x="0" y="13"/>
                  </a:lnTo>
                  <a:lnTo>
                    <a:pt x="3" y="27"/>
                  </a:lnTo>
                  <a:lnTo>
                    <a:pt x="10" y="34"/>
                  </a:lnTo>
                  <a:lnTo>
                    <a:pt x="10" y="37"/>
                  </a:lnTo>
                  <a:lnTo>
                    <a:pt x="17" y="44"/>
                  </a:lnTo>
                  <a:lnTo>
                    <a:pt x="23" y="47"/>
                  </a:lnTo>
                  <a:lnTo>
                    <a:pt x="50" y="61"/>
                  </a:lnTo>
                  <a:lnTo>
                    <a:pt x="67" y="64"/>
                  </a:lnTo>
                  <a:lnTo>
                    <a:pt x="71" y="61"/>
                  </a:lnTo>
                  <a:lnTo>
                    <a:pt x="81" y="71"/>
                  </a:lnTo>
                  <a:lnTo>
                    <a:pt x="84" y="67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101" y="67"/>
                  </a:lnTo>
                  <a:lnTo>
                    <a:pt x="104" y="67"/>
                  </a:lnTo>
                  <a:lnTo>
                    <a:pt x="108" y="64"/>
                  </a:lnTo>
                  <a:lnTo>
                    <a:pt x="118" y="61"/>
                  </a:lnTo>
                  <a:lnTo>
                    <a:pt x="121" y="57"/>
                  </a:lnTo>
                  <a:lnTo>
                    <a:pt x="128" y="57"/>
                  </a:lnTo>
                  <a:lnTo>
                    <a:pt x="151" y="44"/>
                  </a:lnTo>
                  <a:lnTo>
                    <a:pt x="155" y="30"/>
                  </a:lnTo>
                  <a:lnTo>
                    <a:pt x="158" y="23"/>
                  </a:lnTo>
                  <a:lnTo>
                    <a:pt x="155" y="20"/>
                  </a:lnTo>
                  <a:lnTo>
                    <a:pt x="151" y="20"/>
                  </a:lnTo>
                  <a:lnTo>
                    <a:pt x="141" y="20"/>
                  </a:lnTo>
                  <a:lnTo>
                    <a:pt x="128" y="30"/>
                  </a:lnTo>
                  <a:lnTo>
                    <a:pt x="124" y="30"/>
                  </a:lnTo>
                  <a:lnTo>
                    <a:pt x="124" y="34"/>
                  </a:lnTo>
                  <a:lnTo>
                    <a:pt x="108" y="37"/>
                  </a:lnTo>
                  <a:lnTo>
                    <a:pt x="104" y="37"/>
                  </a:lnTo>
                  <a:lnTo>
                    <a:pt x="87" y="34"/>
                  </a:lnTo>
                  <a:lnTo>
                    <a:pt x="91" y="34"/>
                  </a:lnTo>
                  <a:lnTo>
                    <a:pt x="81" y="34"/>
                  </a:lnTo>
                  <a:lnTo>
                    <a:pt x="77" y="37"/>
                  </a:lnTo>
                  <a:lnTo>
                    <a:pt x="71" y="34"/>
                  </a:lnTo>
                  <a:lnTo>
                    <a:pt x="71" y="30"/>
                  </a:lnTo>
                  <a:lnTo>
                    <a:pt x="67" y="34"/>
                  </a:lnTo>
                  <a:lnTo>
                    <a:pt x="54" y="30"/>
                  </a:lnTo>
                  <a:lnTo>
                    <a:pt x="54" y="27"/>
                  </a:lnTo>
                  <a:lnTo>
                    <a:pt x="47" y="27"/>
                  </a:lnTo>
                  <a:lnTo>
                    <a:pt x="40" y="20"/>
                  </a:lnTo>
                  <a:lnTo>
                    <a:pt x="37" y="20"/>
                  </a:lnTo>
                  <a:lnTo>
                    <a:pt x="30" y="13"/>
                  </a:lnTo>
                  <a:lnTo>
                    <a:pt x="23" y="1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9958" y="1640"/>
              <a:ext cx="590" cy="189"/>
            </a:xfrm>
            <a:custGeom>
              <a:avLst/>
              <a:gdLst/>
              <a:ahLst/>
              <a:cxnLst>
                <a:cxn ang="0">
                  <a:pos x="57" y="20"/>
                </a:cxn>
                <a:cxn ang="0">
                  <a:pos x="37" y="33"/>
                </a:cxn>
                <a:cxn ang="0">
                  <a:pos x="27" y="37"/>
                </a:cxn>
                <a:cxn ang="0">
                  <a:pos x="0" y="37"/>
                </a:cxn>
                <a:cxn ang="0">
                  <a:pos x="4" y="50"/>
                </a:cxn>
                <a:cxn ang="0">
                  <a:pos x="14" y="50"/>
                </a:cxn>
                <a:cxn ang="0">
                  <a:pos x="20" y="50"/>
                </a:cxn>
                <a:cxn ang="0">
                  <a:pos x="44" y="50"/>
                </a:cxn>
                <a:cxn ang="0">
                  <a:pos x="74" y="64"/>
                </a:cxn>
                <a:cxn ang="0">
                  <a:pos x="88" y="71"/>
                </a:cxn>
                <a:cxn ang="0">
                  <a:pos x="95" y="81"/>
                </a:cxn>
                <a:cxn ang="0">
                  <a:pos x="101" y="88"/>
                </a:cxn>
                <a:cxn ang="0">
                  <a:pos x="152" y="125"/>
                </a:cxn>
                <a:cxn ang="0">
                  <a:pos x="162" y="132"/>
                </a:cxn>
                <a:cxn ang="0">
                  <a:pos x="229" y="166"/>
                </a:cxn>
                <a:cxn ang="0">
                  <a:pos x="250" y="172"/>
                </a:cxn>
                <a:cxn ang="0">
                  <a:pos x="270" y="176"/>
                </a:cxn>
                <a:cxn ang="0">
                  <a:pos x="283" y="179"/>
                </a:cxn>
                <a:cxn ang="0">
                  <a:pos x="304" y="182"/>
                </a:cxn>
                <a:cxn ang="0">
                  <a:pos x="314" y="182"/>
                </a:cxn>
                <a:cxn ang="0">
                  <a:pos x="331" y="189"/>
                </a:cxn>
                <a:cxn ang="0">
                  <a:pos x="341" y="189"/>
                </a:cxn>
                <a:cxn ang="0">
                  <a:pos x="351" y="189"/>
                </a:cxn>
                <a:cxn ang="0">
                  <a:pos x="411" y="176"/>
                </a:cxn>
                <a:cxn ang="0">
                  <a:pos x="425" y="169"/>
                </a:cxn>
                <a:cxn ang="0">
                  <a:pos x="442" y="162"/>
                </a:cxn>
                <a:cxn ang="0">
                  <a:pos x="506" y="128"/>
                </a:cxn>
                <a:cxn ang="0">
                  <a:pos x="550" y="88"/>
                </a:cxn>
                <a:cxn ang="0">
                  <a:pos x="570" y="98"/>
                </a:cxn>
                <a:cxn ang="0">
                  <a:pos x="587" y="101"/>
                </a:cxn>
                <a:cxn ang="0">
                  <a:pos x="590" y="98"/>
                </a:cxn>
                <a:cxn ang="0">
                  <a:pos x="556" y="71"/>
                </a:cxn>
                <a:cxn ang="0">
                  <a:pos x="543" y="54"/>
                </a:cxn>
                <a:cxn ang="0">
                  <a:pos x="526" y="33"/>
                </a:cxn>
                <a:cxn ang="0">
                  <a:pos x="523" y="27"/>
                </a:cxn>
                <a:cxn ang="0">
                  <a:pos x="519" y="33"/>
                </a:cxn>
                <a:cxn ang="0">
                  <a:pos x="529" y="64"/>
                </a:cxn>
                <a:cxn ang="0">
                  <a:pos x="543" y="78"/>
                </a:cxn>
                <a:cxn ang="0">
                  <a:pos x="509" y="105"/>
                </a:cxn>
                <a:cxn ang="0">
                  <a:pos x="489" y="118"/>
                </a:cxn>
                <a:cxn ang="0">
                  <a:pos x="469" y="132"/>
                </a:cxn>
                <a:cxn ang="0">
                  <a:pos x="418" y="159"/>
                </a:cxn>
                <a:cxn ang="0">
                  <a:pos x="331" y="169"/>
                </a:cxn>
                <a:cxn ang="0">
                  <a:pos x="307" y="169"/>
                </a:cxn>
                <a:cxn ang="0">
                  <a:pos x="240" y="152"/>
                </a:cxn>
                <a:cxn ang="0">
                  <a:pos x="196" y="135"/>
                </a:cxn>
                <a:cxn ang="0">
                  <a:pos x="172" y="122"/>
                </a:cxn>
                <a:cxn ang="0">
                  <a:pos x="162" y="111"/>
                </a:cxn>
                <a:cxn ang="0">
                  <a:pos x="148" y="105"/>
                </a:cxn>
                <a:cxn ang="0">
                  <a:pos x="125" y="91"/>
                </a:cxn>
                <a:cxn ang="0">
                  <a:pos x="101" y="67"/>
                </a:cxn>
                <a:cxn ang="0">
                  <a:pos x="88" y="57"/>
                </a:cxn>
                <a:cxn ang="0">
                  <a:pos x="81" y="54"/>
                </a:cxn>
                <a:cxn ang="0">
                  <a:pos x="74" y="47"/>
                </a:cxn>
                <a:cxn ang="0">
                  <a:pos x="78" y="27"/>
                </a:cxn>
                <a:cxn ang="0">
                  <a:pos x="81" y="20"/>
                </a:cxn>
                <a:cxn ang="0">
                  <a:pos x="84" y="13"/>
                </a:cxn>
                <a:cxn ang="0">
                  <a:pos x="84" y="3"/>
                </a:cxn>
                <a:cxn ang="0">
                  <a:pos x="74" y="3"/>
                </a:cxn>
              </a:cxnLst>
              <a:rect l="0" t="0" r="r" b="b"/>
              <a:pathLst>
                <a:path w="590" h="189">
                  <a:moveTo>
                    <a:pt x="71" y="3"/>
                  </a:moveTo>
                  <a:lnTo>
                    <a:pt x="57" y="20"/>
                  </a:lnTo>
                  <a:lnTo>
                    <a:pt x="51" y="27"/>
                  </a:lnTo>
                  <a:lnTo>
                    <a:pt x="37" y="33"/>
                  </a:lnTo>
                  <a:lnTo>
                    <a:pt x="27" y="33"/>
                  </a:lnTo>
                  <a:lnTo>
                    <a:pt x="27" y="37"/>
                  </a:lnTo>
                  <a:lnTo>
                    <a:pt x="14" y="37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4" y="50"/>
                  </a:lnTo>
                  <a:lnTo>
                    <a:pt x="14" y="47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20" y="50"/>
                  </a:lnTo>
                  <a:lnTo>
                    <a:pt x="31" y="54"/>
                  </a:lnTo>
                  <a:lnTo>
                    <a:pt x="44" y="50"/>
                  </a:lnTo>
                  <a:lnTo>
                    <a:pt x="61" y="47"/>
                  </a:lnTo>
                  <a:lnTo>
                    <a:pt x="74" y="64"/>
                  </a:lnTo>
                  <a:lnTo>
                    <a:pt x="74" y="64"/>
                  </a:lnTo>
                  <a:lnTo>
                    <a:pt x="88" y="71"/>
                  </a:lnTo>
                  <a:lnTo>
                    <a:pt x="95" y="78"/>
                  </a:lnTo>
                  <a:lnTo>
                    <a:pt x="95" y="81"/>
                  </a:lnTo>
                  <a:lnTo>
                    <a:pt x="101" y="84"/>
                  </a:lnTo>
                  <a:lnTo>
                    <a:pt x="101" y="88"/>
                  </a:lnTo>
                  <a:lnTo>
                    <a:pt x="128" y="105"/>
                  </a:lnTo>
                  <a:lnTo>
                    <a:pt x="152" y="125"/>
                  </a:lnTo>
                  <a:lnTo>
                    <a:pt x="152" y="128"/>
                  </a:lnTo>
                  <a:lnTo>
                    <a:pt x="162" y="132"/>
                  </a:lnTo>
                  <a:lnTo>
                    <a:pt x="189" y="145"/>
                  </a:lnTo>
                  <a:lnTo>
                    <a:pt x="229" y="166"/>
                  </a:lnTo>
                  <a:lnTo>
                    <a:pt x="246" y="169"/>
                  </a:lnTo>
                  <a:lnTo>
                    <a:pt x="250" y="172"/>
                  </a:lnTo>
                  <a:lnTo>
                    <a:pt x="263" y="176"/>
                  </a:lnTo>
                  <a:lnTo>
                    <a:pt x="270" y="176"/>
                  </a:lnTo>
                  <a:lnTo>
                    <a:pt x="270" y="172"/>
                  </a:lnTo>
                  <a:lnTo>
                    <a:pt x="283" y="179"/>
                  </a:lnTo>
                  <a:lnTo>
                    <a:pt x="297" y="182"/>
                  </a:lnTo>
                  <a:lnTo>
                    <a:pt x="304" y="182"/>
                  </a:lnTo>
                  <a:lnTo>
                    <a:pt x="304" y="186"/>
                  </a:lnTo>
                  <a:lnTo>
                    <a:pt x="314" y="182"/>
                  </a:lnTo>
                  <a:lnTo>
                    <a:pt x="320" y="189"/>
                  </a:lnTo>
                  <a:lnTo>
                    <a:pt x="331" y="189"/>
                  </a:lnTo>
                  <a:lnTo>
                    <a:pt x="337" y="182"/>
                  </a:lnTo>
                  <a:lnTo>
                    <a:pt x="341" y="189"/>
                  </a:lnTo>
                  <a:lnTo>
                    <a:pt x="347" y="186"/>
                  </a:lnTo>
                  <a:lnTo>
                    <a:pt x="351" y="189"/>
                  </a:lnTo>
                  <a:lnTo>
                    <a:pt x="398" y="179"/>
                  </a:lnTo>
                  <a:lnTo>
                    <a:pt x="411" y="176"/>
                  </a:lnTo>
                  <a:lnTo>
                    <a:pt x="425" y="169"/>
                  </a:lnTo>
                  <a:lnTo>
                    <a:pt x="425" y="169"/>
                  </a:lnTo>
                  <a:lnTo>
                    <a:pt x="428" y="166"/>
                  </a:lnTo>
                  <a:lnTo>
                    <a:pt x="442" y="162"/>
                  </a:lnTo>
                  <a:lnTo>
                    <a:pt x="462" y="152"/>
                  </a:lnTo>
                  <a:lnTo>
                    <a:pt x="506" y="128"/>
                  </a:lnTo>
                  <a:lnTo>
                    <a:pt x="546" y="91"/>
                  </a:lnTo>
                  <a:lnTo>
                    <a:pt x="550" y="88"/>
                  </a:lnTo>
                  <a:lnTo>
                    <a:pt x="553" y="88"/>
                  </a:lnTo>
                  <a:lnTo>
                    <a:pt x="570" y="98"/>
                  </a:lnTo>
                  <a:lnTo>
                    <a:pt x="577" y="105"/>
                  </a:lnTo>
                  <a:lnTo>
                    <a:pt x="587" y="101"/>
                  </a:lnTo>
                  <a:lnTo>
                    <a:pt x="587" y="101"/>
                  </a:lnTo>
                  <a:lnTo>
                    <a:pt x="590" y="98"/>
                  </a:lnTo>
                  <a:lnTo>
                    <a:pt x="587" y="84"/>
                  </a:lnTo>
                  <a:lnTo>
                    <a:pt x="556" y="71"/>
                  </a:lnTo>
                  <a:lnTo>
                    <a:pt x="556" y="67"/>
                  </a:lnTo>
                  <a:lnTo>
                    <a:pt x="543" y="54"/>
                  </a:lnTo>
                  <a:lnTo>
                    <a:pt x="533" y="33"/>
                  </a:lnTo>
                  <a:lnTo>
                    <a:pt x="526" y="33"/>
                  </a:lnTo>
                  <a:lnTo>
                    <a:pt x="523" y="30"/>
                  </a:lnTo>
                  <a:lnTo>
                    <a:pt x="523" y="27"/>
                  </a:lnTo>
                  <a:lnTo>
                    <a:pt x="519" y="27"/>
                  </a:lnTo>
                  <a:lnTo>
                    <a:pt x="519" y="33"/>
                  </a:lnTo>
                  <a:lnTo>
                    <a:pt x="523" y="50"/>
                  </a:lnTo>
                  <a:lnTo>
                    <a:pt x="529" y="64"/>
                  </a:lnTo>
                  <a:lnTo>
                    <a:pt x="529" y="67"/>
                  </a:lnTo>
                  <a:lnTo>
                    <a:pt x="543" y="78"/>
                  </a:lnTo>
                  <a:lnTo>
                    <a:pt x="516" y="101"/>
                  </a:lnTo>
                  <a:lnTo>
                    <a:pt x="509" y="105"/>
                  </a:lnTo>
                  <a:lnTo>
                    <a:pt x="499" y="115"/>
                  </a:lnTo>
                  <a:lnTo>
                    <a:pt x="489" y="118"/>
                  </a:lnTo>
                  <a:lnTo>
                    <a:pt x="475" y="128"/>
                  </a:lnTo>
                  <a:lnTo>
                    <a:pt x="469" y="132"/>
                  </a:lnTo>
                  <a:lnTo>
                    <a:pt x="469" y="132"/>
                  </a:lnTo>
                  <a:lnTo>
                    <a:pt x="418" y="159"/>
                  </a:lnTo>
                  <a:lnTo>
                    <a:pt x="361" y="169"/>
                  </a:lnTo>
                  <a:lnTo>
                    <a:pt x="331" y="169"/>
                  </a:lnTo>
                  <a:lnTo>
                    <a:pt x="324" y="169"/>
                  </a:lnTo>
                  <a:lnTo>
                    <a:pt x="307" y="169"/>
                  </a:lnTo>
                  <a:lnTo>
                    <a:pt x="277" y="162"/>
                  </a:lnTo>
                  <a:lnTo>
                    <a:pt x="240" y="152"/>
                  </a:lnTo>
                  <a:lnTo>
                    <a:pt x="209" y="138"/>
                  </a:lnTo>
                  <a:lnTo>
                    <a:pt x="196" y="135"/>
                  </a:lnTo>
                  <a:lnTo>
                    <a:pt x="175" y="122"/>
                  </a:lnTo>
                  <a:lnTo>
                    <a:pt x="172" y="122"/>
                  </a:lnTo>
                  <a:lnTo>
                    <a:pt x="172" y="118"/>
                  </a:lnTo>
                  <a:lnTo>
                    <a:pt x="162" y="111"/>
                  </a:lnTo>
                  <a:lnTo>
                    <a:pt x="152" y="111"/>
                  </a:lnTo>
                  <a:lnTo>
                    <a:pt x="148" y="105"/>
                  </a:lnTo>
                  <a:lnTo>
                    <a:pt x="132" y="91"/>
                  </a:lnTo>
                  <a:lnTo>
                    <a:pt x="125" y="91"/>
                  </a:lnTo>
                  <a:lnTo>
                    <a:pt x="128" y="88"/>
                  </a:lnTo>
                  <a:lnTo>
                    <a:pt x="101" y="67"/>
                  </a:lnTo>
                  <a:lnTo>
                    <a:pt x="101" y="67"/>
                  </a:lnTo>
                  <a:lnTo>
                    <a:pt x="88" y="57"/>
                  </a:lnTo>
                  <a:lnTo>
                    <a:pt x="88" y="54"/>
                  </a:lnTo>
                  <a:lnTo>
                    <a:pt x="81" y="54"/>
                  </a:lnTo>
                  <a:lnTo>
                    <a:pt x="78" y="47"/>
                  </a:lnTo>
                  <a:lnTo>
                    <a:pt x="74" y="47"/>
                  </a:lnTo>
                  <a:lnTo>
                    <a:pt x="71" y="40"/>
                  </a:lnTo>
                  <a:lnTo>
                    <a:pt x="78" y="27"/>
                  </a:lnTo>
                  <a:lnTo>
                    <a:pt x="84" y="20"/>
                  </a:lnTo>
                  <a:lnTo>
                    <a:pt x="81" y="20"/>
                  </a:lnTo>
                  <a:lnTo>
                    <a:pt x="81" y="13"/>
                  </a:lnTo>
                  <a:lnTo>
                    <a:pt x="84" y="13"/>
                  </a:lnTo>
                  <a:lnTo>
                    <a:pt x="88" y="13"/>
                  </a:lnTo>
                  <a:lnTo>
                    <a:pt x="84" y="3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71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0201" y="1802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0245" y="1877"/>
              <a:ext cx="74" cy="37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6" y="27"/>
                </a:cxn>
                <a:cxn ang="0">
                  <a:pos x="20" y="34"/>
                </a:cxn>
                <a:cxn ang="0">
                  <a:pos x="27" y="34"/>
                </a:cxn>
                <a:cxn ang="0">
                  <a:pos x="33" y="37"/>
                </a:cxn>
                <a:cxn ang="0">
                  <a:pos x="64" y="34"/>
                </a:cxn>
                <a:cxn ang="0">
                  <a:pos x="64" y="30"/>
                </a:cxn>
                <a:cxn ang="0">
                  <a:pos x="74" y="30"/>
                </a:cxn>
                <a:cxn ang="0">
                  <a:pos x="74" y="17"/>
                </a:cxn>
                <a:cxn ang="0">
                  <a:pos x="74" y="13"/>
                </a:cxn>
                <a:cxn ang="0">
                  <a:pos x="70" y="10"/>
                </a:cxn>
                <a:cxn ang="0">
                  <a:pos x="67" y="3"/>
                </a:cxn>
                <a:cxn ang="0">
                  <a:pos x="47" y="10"/>
                </a:cxn>
                <a:cxn ang="0">
                  <a:pos x="17" y="6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74" h="37">
                  <a:moveTo>
                    <a:pt x="0" y="6"/>
                  </a:move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6" y="27"/>
                  </a:lnTo>
                  <a:lnTo>
                    <a:pt x="20" y="34"/>
                  </a:lnTo>
                  <a:lnTo>
                    <a:pt x="27" y="34"/>
                  </a:lnTo>
                  <a:lnTo>
                    <a:pt x="33" y="37"/>
                  </a:lnTo>
                  <a:lnTo>
                    <a:pt x="64" y="34"/>
                  </a:lnTo>
                  <a:lnTo>
                    <a:pt x="64" y="30"/>
                  </a:lnTo>
                  <a:lnTo>
                    <a:pt x="74" y="30"/>
                  </a:lnTo>
                  <a:lnTo>
                    <a:pt x="74" y="17"/>
                  </a:lnTo>
                  <a:lnTo>
                    <a:pt x="74" y="13"/>
                  </a:lnTo>
                  <a:lnTo>
                    <a:pt x="70" y="10"/>
                  </a:lnTo>
                  <a:lnTo>
                    <a:pt x="67" y="3"/>
                  </a:lnTo>
                  <a:lnTo>
                    <a:pt x="47" y="10"/>
                  </a:lnTo>
                  <a:lnTo>
                    <a:pt x="17" y="6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0255" y="1287"/>
              <a:ext cx="121" cy="278"/>
            </a:xfrm>
            <a:custGeom>
              <a:avLst/>
              <a:gdLst/>
              <a:ahLst/>
              <a:cxnLst>
                <a:cxn ang="0">
                  <a:pos x="10" y="268"/>
                </a:cxn>
                <a:cxn ang="0">
                  <a:pos x="13" y="241"/>
                </a:cxn>
                <a:cxn ang="0">
                  <a:pos x="10" y="214"/>
                </a:cxn>
                <a:cxn ang="0">
                  <a:pos x="10" y="204"/>
                </a:cxn>
                <a:cxn ang="0">
                  <a:pos x="23" y="214"/>
                </a:cxn>
                <a:cxn ang="0">
                  <a:pos x="40" y="221"/>
                </a:cxn>
                <a:cxn ang="0">
                  <a:pos x="54" y="224"/>
                </a:cxn>
                <a:cxn ang="0">
                  <a:pos x="64" y="221"/>
                </a:cxn>
                <a:cxn ang="0">
                  <a:pos x="71" y="214"/>
                </a:cxn>
                <a:cxn ang="0">
                  <a:pos x="74" y="204"/>
                </a:cxn>
                <a:cxn ang="0">
                  <a:pos x="77" y="193"/>
                </a:cxn>
                <a:cxn ang="0">
                  <a:pos x="77" y="183"/>
                </a:cxn>
                <a:cxn ang="0">
                  <a:pos x="77" y="177"/>
                </a:cxn>
                <a:cxn ang="0">
                  <a:pos x="77" y="170"/>
                </a:cxn>
                <a:cxn ang="0">
                  <a:pos x="74" y="160"/>
                </a:cxn>
                <a:cxn ang="0">
                  <a:pos x="74" y="156"/>
                </a:cxn>
                <a:cxn ang="0">
                  <a:pos x="71" y="149"/>
                </a:cxn>
                <a:cxn ang="0">
                  <a:pos x="67" y="146"/>
                </a:cxn>
                <a:cxn ang="0">
                  <a:pos x="60" y="143"/>
                </a:cxn>
                <a:cxn ang="0">
                  <a:pos x="50" y="139"/>
                </a:cxn>
                <a:cxn ang="0">
                  <a:pos x="47" y="139"/>
                </a:cxn>
                <a:cxn ang="0">
                  <a:pos x="40" y="139"/>
                </a:cxn>
                <a:cxn ang="0">
                  <a:pos x="34" y="139"/>
                </a:cxn>
                <a:cxn ang="0">
                  <a:pos x="30" y="143"/>
                </a:cxn>
                <a:cxn ang="0">
                  <a:pos x="23" y="146"/>
                </a:cxn>
                <a:cxn ang="0">
                  <a:pos x="20" y="149"/>
                </a:cxn>
                <a:cxn ang="0">
                  <a:pos x="13" y="156"/>
                </a:cxn>
                <a:cxn ang="0">
                  <a:pos x="7" y="166"/>
                </a:cxn>
                <a:cxn ang="0">
                  <a:pos x="0" y="153"/>
                </a:cxn>
                <a:cxn ang="0">
                  <a:pos x="3" y="129"/>
                </a:cxn>
                <a:cxn ang="0">
                  <a:pos x="3" y="17"/>
                </a:cxn>
                <a:cxn ang="0">
                  <a:pos x="7" y="4"/>
                </a:cxn>
                <a:cxn ang="0">
                  <a:pos x="20" y="4"/>
                </a:cxn>
                <a:cxn ang="0">
                  <a:pos x="37" y="17"/>
                </a:cxn>
                <a:cxn ang="0">
                  <a:pos x="57" y="51"/>
                </a:cxn>
                <a:cxn ang="0">
                  <a:pos x="101" y="105"/>
                </a:cxn>
                <a:cxn ang="0">
                  <a:pos x="121" y="160"/>
                </a:cxn>
                <a:cxn ang="0">
                  <a:pos x="114" y="187"/>
                </a:cxn>
                <a:cxn ang="0">
                  <a:pos x="30" y="278"/>
                </a:cxn>
              </a:cxnLst>
              <a:rect l="0" t="0" r="r" b="b"/>
              <a:pathLst>
                <a:path w="121" h="278">
                  <a:moveTo>
                    <a:pt x="30" y="278"/>
                  </a:moveTo>
                  <a:lnTo>
                    <a:pt x="10" y="268"/>
                  </a:lnTo>
                  <a:lnTo>
                    <a:pt x="13" y="251"/>
                  </a:lnTo>
                  <a:lnTo>
                    <a:pt x="13" y="241"/>
                  </a:lnTo>
                  <a:lnTo>
                    <a:pt x="13" y="231"/>
                  </a:lnTo>
                  <a:lnTo>
                    <a:pt x="10" y="214"/>
                  </a:lnTo>
                  <a:lnTo>
                    <a:pt x="10" y="207"/>
                  </a:lnTo>
                  <a:lnTo>
                    <a:pt x="10" y="204"/>
                  </a:lnTo>
                  <a:lnTo>
                    <a:pt x="13" y="207"/>
                  </a:lnTo>
                  <a:lnTo>
                    <a:pt x="23" y="214"/>
                  </a:lnTo>
                  <a:lnTo>
                    <a:pt x="34" y="217"/>
                  </a:lnTo>
                  <a:lnTo>
                    <a:pt x="40" y="221"/>
                  </a:lnTo>
                  <a:lnTo>
                    <a:pt x="47" y="224"/>
                  </a:lnTo>
                  <a:lnTo>
                    <a:pt x="54" y="224"/>
                  </a:lnTo>
                  <a:lnTo>
                    <a:pt x="57" y="221"/>
                  </a:lnTo>
                  <a:lnTo>
                    <a:pt x="64" y="221"/>
                  </a:lnTo>
                  <a:lnTo>
                    <a:pt x="67" y="214"/>
                  </a:lnTo>
                  <a:lnTo>
                    <a:pt x="71" y="214"/>
                  </a:lnTo>
                  <a:lnTo>
                    <a:pt x="71" y="207"/>
                  </a:lnTo>
                  <a:lnTo>
                    <a:pt x="74" y="204"/>
                  </a:lnTo>
                  <a:lnTo>
                    <a:pt x="74" y="200"/>
                  </a:lnTo>
                  <a:lnTo>
                    <a:pt x="77" y="193"/>
                  </a:lnTo>
                  <a:lnTo>
                    <a:pt x="77" y="190"/>
                  </a:lnTo>
                  <a:lnTo>
                    <a:pt x="77" y="183"/>
                  </a:lnTo>
                  <a:lnTo>
                    <a:pt x="77" y="180"/>
                  </a:lnTo>
                  <a:lnTo>
                    <a:pt x="77" y="177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6"/>
                  </a:lnTo>
                  <a:lnTo>
                    <a:pt x="74" y="160"/>
                  </a:lnTo>
                  <a:lnTo>
                    <a:pt x="74" y="160"/>
                  </a:lnTo>
                  <a:lnTo>
                    <a:pt x="74" y="156"/>
                  </a:lnTo>
                  <a:lnTo>
                    <a:pt x="71" y="153"/>
                  </a:lnTo>
                  <a:lnTo>
                    <a:pt x="71" y="149"/>
                  </a:lnTo>
                  <a:lnTo>
                    <a:pt x="67" y="146"/>
                  </a:lnTo>
                  <a:lnTo>
                    <a:pt x="67" y="146"/>
                  </a:lnTo>
                  <a:lnTo>
                    <a:pt x="64" y="143"/>
                  </a:lnTo>
                  <a:lnTo>
                    <a:pt x="60" y="143"/>
                  </a:lnTo>
                  <a:lnTo>
                    <a:pt x="57" y="139"/>
                  </a:lnTo>
                  <a:lnTo>
                    <a:pt x="50" y="139"/>
                  </a:lnTo>
                  <a:lnTo>
                    <a:pt x="50" y="139"/>
                  </a:lnTo>
                  <a:lnTo>
                    <a:pt x="47" y="139"/>
                  </a:lnTo>
                  <a:lnTo>
                    <a:pt x="44" y="139"/>
                  </a:lnTo>
                  <a:lnTo>
                    <a:pt x="40" y="139"/>
                  </a:lnTo>
                  <a:lnTo>
                    <a:pt x="37" y="139"/>
                  </a:lnTo>
                  <a:lnTo>
                    <a:pt x="34" y="139"/>
                  </a:lnTo>
                  <a:lnTo>
                    <a:pt x="34" y="143"/>
                  </a:lnTo>
                  <a:lnTo>
                    <a:pt x="30" y="143"/>
                  </a:lnTo>
                  <a:lnTo>
                    <a:pt x="27" y="146"/>
                  </a:lnTo>
                  <a:lnTo>
                    <a:pt x="23" y="146"/>
                  </a:lnTo>
                  <a:lnTo>
                    <a:pt x="20" y="149"/>
                  </a:lnTo>
                  <a:lnTo>
                    <a:pt x="20" y="149"/>
                  </a:lnTo>
                  <a:lnTo>
                    <a:pt x="17" y="153"/>
                  </a:lnTo>
                  <a:lnTo>
                    <a:pt x="13" y="156"/>
                  </a:lnTo>
                  <a:lnTo>
                    <a:pt x="10" y="160"/>
                  </a:lnTo>
                  <a:lnTo>
                    <a:pt x="7" y="166"/>
                  </a:lnTo>
                  <a:lnTo>
                    <a:pt x="3" y="153"/>
                  </a:lnTo>
                  <a:lnTo>
                    <a:pt x="0" y="153"/>
                  </a:lnTo>
                  <a:lnTo>
                    <a:pt x="3" y="149"/>
                  </a:lnTo>
                  <a:lnTo>
                    <a:pt x="3" y="129"/>
                  </a:lnTo>
                  <a:lnTo>
                    <a:pt x="0" y="51"/>
                  </a:lnTo>
                  <a:lnTo>
                    <a:pt x="3" y="17"/>
                  </a:lnTo>
                  <a:lnTo>
                    <a:pt x="7" y="4"/>
                  </a:lnTo>
                  <a:lnTo>
                    <a:pt x="7" y="4"/>
                  </a:lnTo>
                  <a:lnTo>
                    <a:pt x="10" y="0"/>
                  </a:lnTo>
                  <a:lnTo>
                    <a:pt x="20" y="4"/>
                  </a:lnTo>
                  <a:lnTo>
                    <a:pt x="34" y="11"/>
                  </a:lnTo>
                  <a:lnTo>
                    <a:pt x="37" y="17"/>
                  </a:lnTo>
                  <a:lnTo>
                    <a:pt x="57" y="48"/>
                  </a:lnTo>
                  <a:lnTo>
                    <a:pt x="57" y="51"/>
                  </a:lnTo>
                  <a:lnTo>
                    <a:pt x="60" y="51"/>
                  </a:lnTo>
                  <a:lnTo>
                    <a:pt x="101" y="105"/>
                  </a:lnTo>
                  <a:lnTo>
                    <a:pt x="114" y="143"/>
                  </a:lnTo>
                  <a:lnTo>
                    <a:pt x="121" y="160"/>
                  </a:lnTo>
                  <a:lnTo>
                    <a:pt x="118" y="173"/>
                  </a:lnTo>
                  <a:lnTo>
                    <a:pt x="114" y="187"/>
                  </a:lnTo>
                  <a:lnTo>
                    <a:pt x="84" y="227"/>
                  </a:lnTo>
                  <a:lnTo>
                    <a:pt x="30" y="27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 flipH="1">
            <a:off x="323528" y="116632"/>
            <a:ext cx="1008112" cy="864096"/>
            <a:chOff x="6083" y="1311"/>
            <a:chExt cx="3772" cy="4205"/>
          </a:xfrm>
        </p:grpSpPr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6083" y="1311"/>
              <a:ext cx="3772" cy="4205"/>
            </a:xfrm>
            <a:custGeom>
              <a:avLst/>
              <a:gdLst/>
              <a:ahLst/>
              <a:cxnLst>
                <a:cxn ang="0">
                  <a:pos x="158" y="3606"/>
                </a:cxn>
                <a:cxn ang="0">
                  <a:pos x="421" y="3826"/>
                </a:cxn>
                <a:cxn ang="0">
                  <a:pos x="721" y="3999"/>
                </a:cxn>
                <a:cxn ang="0">
                  <a:pos x="1048" y="4121"/>
                </a:cxn>
                <a:cxn ang="0">
                  <a:pos x="1399" y="4192"/>
                </a:cxn>
                <a:cxn ang="0">
                  <a:pos x="1753" y="4202"/>
                </a:cxn>
                <a:cxn ang="0">
                  <a:pos x="2070" y="4161"/>
                </a:cxn>
                <a:cxn ang="0">
                  <a:pos x="2373" y="4077"/>
                </a:cxn>
                <a:cxn ang="0">
                  <a:pos x="2656" y="3951"/>
                </a:cxn>
                <a:cxn ang="0">
                  <a:pos x="2916" y="3789"/>
                </a:cxn>
                <a:cxn ang="0">
                  <a:pos x="3148" y="3589"/>
                </a:cxn>
                <a:cxn ang="0">
                  <a:pos x="3347" y="3362"/>
                </a:cxn>
                <a:cxn ang="0">
                  <a:pos x="3513" y="3105"/>
                </a:cxn>
                <a:cxn ang="0">
                  <a:pos x="3641" y="2827"/>
                </a:cxn>
                <a:cxn ang="0">
                  <a:pos x="3728" y="2526"/>
                </a:cxn>
                <a:cxn ang="0">
                  <a:pos x="3769" y="2211"/>
                </a:cxn>
                <a:cxn ang="0">
                  <a:pos x="3759" y="1889"/>
                </a:cxn>
                <a:cxn ang="0">
                  <a:pos x="3705" y="1578"/>
                </a:cxn>
                <a:cxn ang="0">
                  <a:pos x="3604" y="1283"/>
                </a:cxn>
                <a:cxn ang="0">
                  <a:pos x="3462" y="1012"/>
                </a:cxn>
                <a:cxn ang="0">
                  <a:pos x="3283" y="765"/>
                </a:cxn>
                <a:cxn ang="0">
                  <a:pos x="3074" y="545"/>
                </a:cxn>
                <a:cxn ang="0">
                  <a:pos x="2832" y="359"/>
                </a:cxn>
                <a:cxn ang="0">
                  <a:pos x="2565" y="206"/>
                </a:cxn>
                <a:cxn ang="0">
                  <a:pos x="2275" y="95"/>
                </a:cxn>
                <a:cxn ang="0">
                  <a:pos x="1965" y="23"/>
                </a:cxn>
                <a:cxn ang="0">
                  <a:pos x="1645" y="0"/>
                </a:cxn>
                <a:cxn ang="0">
                  <a:pos x="1338" y="20"/>
                </a:cxn>
                <a:cxn ang="0">
                  <a:pos x="1045" y="84"/>
                </a:cxn>
                <a:cxn ang="0">
                  <a:pos x="947" y="145"/>
                </a:cxn>
                <a:cxn ang="0">
                  <a:pos x="1183" y="186"/>
                </a:cxn>
                <a:cxn ang="0">
                  <a:pos x="1392" y="271"/>
                </a:cxn>
                <a:cxn ang="0">
                  <a:pos x="1574" y="396"/>
                </a:cxn>
                <a:cxn ang="0">
                  <a:pos x="1854" y="718"/>
                </a:cxn>
                <a:cxn ang="0">
                  <a:pos x="2019" y="1080"/>
                </a:cxn>
                <a:cxn ang="0">
                  <a:pos x="2076" y="1402"/>
                </a:cxn>
                <a:cxn ang="0">
                  <a:pos x="2063" y="1523"/>
                </a:cxn>
                <a:cxn ang="0">
                  <a:pos x="2002" y="1662"/>
                </a:cxn>
                <a:cxn ang="0">
                  <a:pos x="1797" y="2035"/>
                </a:cxn>
                <a:cxn ang="0">
                  <a:pos x="1736" y="2197"/>
                </a:cxn>
                <a:cxn ang="0">
                  <a:pos x="1753" y="2302"/>
                </a:cxn>
                <a:cxn ang="0">
                  <a:pos x="1803" y="2323"/>
                </a:cxn>
                <a:cxn ang="0">
                  <a:pos x="1894" y="2333"/>
                </a:cxn>
                <a:cxn ang="0">
                  <a:pos x="2023" y="2343"/>
                </a:cxn>
                <a:cxn ang="0">
                  <a:pos x="2114" y="2377"/>
                </a:cxn>
                <a:cxn ang="0">
                  <a:pos x="2093" y="2549"/>
                </a:cxn>
                <a:cxn ang="0">
                  <a:pos x="2002" y="2627"/>
                </a:cxn>
                <a:cxn ang="0">
                  <a:pos x="1921" y="2627"/>
                </a:cxn>
                <a:cxn ang="0">
                  <a:pos x="1871" y="2651"/>
                </a:cxn>
                <a:cxn ang="0">
                  <a:pos x="1857" y="2726"/>
                </a:cxn>
                <a:cxn ang="0">
                  <a:pos x="1905" y="2834"/>
                </a:cxn>
                <a:cxn ang="0">
                  <a:pos x="1894" y="2841"/>
                </a:cxn>
                <a:cxn ang="0">
                  <a:pos x="1810" y="2841"/>
                </a:cxn>
                <a:cxn ang="0">
                  <a:pos x="1760" y="2868"/>
                </a:cxn>
                <a:cxn ang="0">
                  <a:pos x="1746" y="2952"/>
                </a:cxn>
                <a:cxn ang="0">
                  <a:pos x="1773" y="3061"/>
                </a:cxn>
                <a:cxn ang="0">
                  <a:pos x="1699" y="3142"/>
                </a:cxn>
                <a:cxn ang="0">
                  <a:pos x="1581" y="3223"/>
                </a:cxn>
                <a:cxn ang="0">
                  <a:pos x="1311" y="3352"/>
                </a:cxn>
                <a:cxn ang="0">
                  <a:pos x="917" y="3467"/>
                </a:cxn>
                <a:cxn ang="0">
                  <a:pos x="495" y="3518"/>
                </a:cxn>
                <a:cxn ang="0">
                  <a:pos x="111" y="3477"/>
                </a:cxn>
              </a:cxnLst>
              <a:rect l="0" t="0" r="r" b="b"/>
              <a:pathLst>
                <a:path w="3772" h="4205">
                  <a:moveTo>
                    <a:pt x="0" y="3440"/>
                  </a:moveTo>
                  <a:lnTo>
                    <a:pt x="77" y="3525"/>
                  </a:lnTo>
                  <a:lnTo>
                    <a:pt x="158" y="3606"/>
                  </a:lnTo>
                  <a:lnTo>
                    <a:pt x="243" y="3684"/>
                  </a:lnTo>
                  <a:lnTo>
                    <a:pt x="330" y="3755"/>
                  </a:lnTo>
                  <a:lnTo>
                    <a:pt x="421" y="3826"/>
                  </a:lnTo>
                  <a:lnTo>
                    <a:pt x="519" y="3887"/>
                  </a:lnTo>
                  <a:lnTo>
                    <a:pt x="617" y="3945"/>
                  </a:lnTo>
                  <a:lnTo>
                    <a:pt x="721" y="3999"/>
                  </a:lnTo>
                  <a:lnTo>
                    <a:pt x="826" y="4046"/>
                  </a:lnTo>
                  <a:lnTo>
                    <a:pt x="937" y="4087"/>
                  </a:lnTo>
                  <a:lnTo>
                    <a:pt x="1048" y="4121"/>
                  </a:lnTo>
                  <a:lnTo>
                    <a:pt x="1163" y="4151"/>
                  </a:lnTo>
                  <a:lnTo>
                    <a:pt x="1281" y="4175"/>
                  </a:lnTo>
                  <a:lnTo>
                    <a:pt x="1399" y="4192"/>
                  </a:lnTo>
                  <a:lnTo>
                    <a:pt x="1520" y="4202"/>
                  </a:lnTo>
                  <a:lnTo>
                    <a:pt x="1645" y="4205"/>
                  </a:lnTo>
                  <a:lnTo>
                    <a:pt x="1753" y="4202"/>
                  </a:lnTo>
                  <a:lnTo>
                    <a:pt x="1861" y="4195"/>
                  </a:lnTo>
                  <a:lnTo>
                    <a:pt x="1965" y="4182"/>
                  </a:lnTo>
                  <a:lnTo>
                    <a:pt x="2070" y="4161"/>
                  </a:lnTo>
                  <a:lnTo>
                    <a:pt x="2174" y="4138"/>
                  </a:lnTo>
                  <a:lnTo>
                    <a:pt x="2275" y="4110"/>
                  </a:lnTo>
                  <a:lnTo>
                    <a:pt x="2373" y="4077"/>
                  </a:lnTo>
                  <a:lnTo>
                    <a:pt x="2471" y="4039"/>
                  </a:lnTo>
                  <a:lnTo>
                    <a:pt x="2565" y="3999"/>
                  </a:lnTo>
                  <a:lnTo>
                    <a:pt x="2656" y="3951"/>
                  </a:lnTo>
                  <a:lnTo>
                    <a:pt x="2744" y="3901"/>
                  </a:lnTo>
                  <a:lnTo>
                    <a:pt x="2832" y="3846"/>
                  </a:lnTo>
                  <a:lnTo>
                    <a:pt x="2916" y="3789"/>
                  </a:lnTo>
                  <a:lnTo>
                    <a:pt x="2997" y="3724"/>
                  </a:lnTo>
                  <a:lnTo>
                    <a:pt x="3074" y="3660"/>
                  </a:lnTo>
                  <a:lnTo>
                    <a:pt x="3148" y="3589"/>
                  </a:lnTo>
                  <a:lnTo>
                    <a:pt x="3216" y="3518"/>
                  </a:lnTo>
                  <a:lnTo>
                    <a:pt x="3283" y="3440"/>
                  </a:lnTo>
                  <a:lnTo>
                    <a:pt x="3347" y="3362"/>
                  </a:lnTo>
                  <a:lnTo>
                    <a:pt x="3408" y="3277"/>
                  </a:lnTo>
                  <a:lnTo>
                    <a:pt x="3462" y="3193"/>
                  </a:lnTo>
                  <a:lnTo>
                    <a:pt x="3513" y="3105"/>
                  </a:lnTo>
                  <a:lnTo>
                    <a:pt x="3560" y="3013"/>
                  </a:lnTo>
                  <a:lnTo>
                    <a:pt x="3604" y="2922"/>
                  </a:lnTo>
                  <a:lnTo>
                    <a:pt x="3641" y="2827"/>
                  </a:lnTo>
                  <a:lnTo>
                    <a:pt x="3674" y="2729"/>
                  </a:lnTo>
                  <a:lnTo>
                    <a:pt x="3705" y="2627"/>
                  </a:lnTo>
                  <a:lnTo>
                    <a:pt x="3728" y="2526"/>
                  </a:lnTo>
                  <a:lnTo>
                    <a:pt x="3745" y="2424"/>
                  </a:lnTo>
                  <a:lnTo>
                    <a:pt x="3759" y="2316"/>
                  </a:lnTo>
                  <a:lnTo>
                    <a:pt x="3769" y="2211"/>
                  </a:lnTo>
                  <a:lnTo>
                    <a:pt x="3772" y="2103"/>
                  </a:lnTo>
                  <a:lnTo>
                    <a:pt x="3769" y="1994"/>
                  </a:lnTo>
                  <a:lnTo>
                    <a:pt x="3759" y="1889"/>
                  </a:lnTo>
                  <a:lnTo>
                    <a:pt x="3745" y="1784"/>
                  </a:lnTo>
                  <a:lnTo>
                    <a:pt x="3728" y="1679"/>
                  </a:lnTo>
                  <a:lnTo>
                    <a:pt x="3705" y="1578"/>
                  </a:lnTo>
                  <a:lnTo>
                    <a:pt x="3674" y="1479"/>
                  </a:lnTo>
                  <a:lnTo>
                    <a:pt x="3641" y="1381"/>
                  </a:lnTo>
                  <a:lnTo>
                    <a:pt x="3604" y="1283"/>
                  </a:lnTo>
                  <a:lnTo>
                    <a:pt x="3560" y="1192"/>
                  </a:lnTo>
                  <a:lnTo>
                    <a:pt x="3513" y="1100"/>
                  </a:lnTo>
                  <a:lnTo>
                    <a:pt x="3462" y="1012"/>
                  </a:lnTo>
                  <a:lnTo>
                    <a:pt x="3408" y="928"/>
                  </a:lnTo>
                  <a:lnTo>
                    <a:pt x="3347" y="843"/>
                  </a:lnTo>
                  <a:lnTo>
                    <a:pt x="3283" y="765"/>
                  </a:lnTo>
                  <a:lnTo>
                    <a:pt x="3216" y="687"/>
                  </a:lnTo>
                  <a:lnTo>
                    <a:pt x="3148" y="616"/>
                  </a:lnTo>
                  <a:lnTo>
                    <a:pt x="3074" y="545"/>
                  </a:lnTo>
                  <a:lnTo>
                    <a:pt x="2997" y="481"/>
                  </a:lnTo>
                  <a:lnTo>
                    <a:pt x="2916" y="416"/>
                  </a:lnTo>
                  <a:lnTo>
                    <a:pt x="2832" y="359"/>
                  </a:lnTo>
                  <a:lnTo>
                    <a:pt x="2744" y="304"/>
                  </a:lnTo>
                  <a:lnTo>
                    <a:pt x="2656" y="254"/>
                  </a:lnTo>
                  <a:lnTo>
                    <a:pt x="2565" y="206"/>
                  </a:lnTo>
                  <a:lnTo>
                    <a:pt x="2471" y="166"/>
                  </a:lnTo>
                  <a:lnTo>
                    <a:pt x="2373" y="128"/>
                  </a:lnTo>
                  <a:lnTo>
                    <a:pt x="2275" y="95"/>
                  </a:lnTo>
                  <a:lnTo>
                    <a:pt x="2174" y="67"/>
                  </a:lnTo>
                  <a:lnTo>
                    <a:pt x="2070" y="44"/>
                  </a:lnTo>
                  <a:lnTo>
                    <a:pt x="1965" y="23"/>
                  </a:lnTo>
                  <a:lnTo>
                    <a:pt x="1861" y="10"/>
                  </a:lnTo>
                  <a:lnTo>
                    <a:pt x="1753" y="3"/>
                  </a:lnTo>
                  <a:lnTo>
                    <a:pt x="1645" y="0"/>
                  </a:lnTo>
                  <a:lnTo>
                    <a:pt x="1540" y="3"/>
                  </a:lnTo>
                  <a:lnTo>
                    <a:pt x="1439" y="10"/>
                  </a:lnTo>
                  <a:lnTo>
                    <a:pt x="1338" y="20"/>
                  </a:lnTo>
                  <a:lnTo>
                    <a:pt x="1240" y="37"/>
                  </a:lnTo>
                  <a:lnTo>
                    <a:pt x="1143" y="57"/>
                  </a:lnTo>
                  <a:lnTo>
                    <a:pt x="1045" y="84"/>
                  </a:lnTo>
                  <a:lnTo>
                    <a:pt x="954" y="111"/>
                  </a:lnTo>
                  <a:lnTo>
                    <a:pt x="860" y="145"/>
                  </a:lnTo>
                  <a:lnTo>
                    <a:pt x="947" y="145"/>
                  </a:lnTo>
                  <a:lnTo>
                    <a:pt x="1028" y="155"/>
                  </a:lnTo>
                  <a:lnTo>
                    <a:pt x="1106" y="166"/>
                  </a:lnTo>
                  <a:lnTo>
                    <a:pt x="1183" y="186"/>
                  </a:lnTo>
                  <a:lnTo>
                    <a:pt x="1257" y="210"/>
                  </a:lnTo>
                  <a:lnTo>
                    <a:pt x="1325" y="240"/>
                  </a:lnTo>
                  <a:lnTo>
                    <a:pt x="1392" y="271"/>
                  </a:lnTo>
                  <a:lnTo>
                    <a:pt x="1456" y="308"/>
                  </a:lnTo>
                  <a:lnTo>
                    <a:pt x="1517" y="352"/>
                  </a:lnTo>
                  <a:lnTo>
                    <a:pt x="1574" y="396"/>
                  </a:lnTo>
                  <a:lnTo>
                    <a:pt x="1679" y="494"/>
                  </a:lnTo>
                  <a:lnTo>
                    <a:pt x="1773" y="602"/>
                  </a:lnTo>
                  <a:lnTo>
                    <a:pt x="1854" y="718"/>
                  </a:lnTo>
                  <a:lnTo>
                    <a:pt x="1921" y="839"/>
                  </a:lnTo>
                  <a:lnTo>
                    <a:pt x="1975" y="958"/>
                  </a:lnTo>
                  <a:lnTo>
                    <a:pt x="2019" y="1080"/>
                  </a:lnTo>
                  <a:lnTo>
                    <a:pt x="2053" y="1195"/>
                  </a:lnTo>
                  <a:lnTo>
                    <a:pt x="2070" y="1303"/>
                  </a:lnTo>
                  <a:lnTo>
                    <a:pt x="2076" y="1402"/>
                  </a:lnTo>
                  <a:lnTo>
                    <a:pt x="2073" y="1446"/>
                  </a:lnTo>
                  <a:lnTo>
                    <a:pt x="2070" y="1486"/>
                  </a:lnTo>
                  <a:lnTo>
                    <a:pt x="2063" y="1523"/>
                  </a:lnTo>
                  <a:lnTo>
                    <a:pt x="2053" y="1557"/>
                  </a:lnTo>
                  <a:lnTo>
                    <a:pt x="2029" y="1608"/>
                  </a:lnTo>
                  <a:lnTo>
                    <a:pt x="2002" y="1662"/>
                  </a:lnTo>
                  <a:lnTo>
                    <a:pt x="1935" y="1784"/>
                  </a:lnTo>
                  <a:lnTo>
                    <a:pt x="1864" y="1913"/>
                  </a:lnTo>
                  <a:lnTo>
                    <a:pt x="1797" y="2035"/>
                  </a:lnTo>
                  <a:lnTo>
                    <a:pt x="1770" y="2096"/>
                  </a:lnTo>
                  <a:lnTo>
                    <a:pt x="1749" y="2147"/>
                  </a:lnTo>
                  <a:lnTo>
                    <a:pt x="1736" y="2197"/>
                  </a:lnTo>
                  <a:lnTo>
                    <a:pt x="1733" y="2241"/>
                  </a:lnTo>
                  <a:lnTo>
                    <a:pt x="1736" y="2275"/>
                  </a:lnTo>
                  <a:lnTo>
                    <a:pt x="1753" y="2302"/>
                  </a:lnTo>
                  <a:lnTo>
                    <a:pt x="1766" y="2312"/>
                  </a:lnTo>
                  <a:lnTo>
                    <a:pt x="1783" y="2319"/>
                  </a:lnTo>
                  <a:lnTo>
                    <a:pt x="1803" y="2323"/>
                  </a:lnTo>
                  <a:lnTo>
                    <a:pt x="1827" y="2323"/>
                  </a:lnTo>
                  <a:lnTo>
                    <a:pt x="1864" y="2326"/>
                  </a:lnTo>
                  <a:lnTo>
                    <a:pt x="1894" y="2333"/>
                  </a:lnTo>
                  <a:lnTo>
                    <a:pt x="1955" y="2346"/>
                  </a:lnTo>
                  <a:lnTo>
                    <a:pt x="1985" y="2346"/>
                  </a:lnTo>
                  <a:lnTo>
                    <a:pt x="2023" y="2343"/>
                  </a:lnTo>
                  <a:lnTo>
                    <a:pt x="2063" y="2329"/>
                  </a:lnTo>
                  <a:lnTo>
                    <a:pt x="2114" y="2306"/>
                  </a:lnTo>
                  <a:lnTo>
                    <a:pt x="2114" y="2377"/>
                  </a:lnTo>
                  <a:lnTo>
                    <a:pt x="2110" y="2445"/>
                  </a:lnTo>
                  <a:lnTo>
                    <a:pt x="2103" y="2502"/>
                  </a:lnTo>
                  <a:lnTo>
                    <a:pt x="2093" y="2549"/>
                  </a:lnTo>
                  <a:lnTo>
                    <a:pt x="2073" y="2587"/>
                  </a:lnTo>
                  <a:lnTo>
                    <a:pt x="2043" y="2614"/>
                  </a:lnTo>
                  <a:lnTo>
                    <a:pt x="2002" y="2627"/>
                  </a:lnTo>
                  <a:lnTo>
                    <a:pt x="1979" y="2631"/>
                  </a:lnTo>
                  <a:lnTo>
                    <a:pt x="1948" y="2627"/>
                  </a:lnTo>
                  <a:lnTo>
                    <a:pt x="1921" y="2627"/>
                  </a:lnTo>
                  <a:lnTo>
                    <a:pt x="1898" y="2631"/>
                  </a:lnTo>
                  <a:lnTo>
                    <a:pt x="1881" y="2641"/>
                  </a:lnTo>
                  <a:lnTo>
                    <a:pt x="1871" y="2651"/>
                  </a:lnTo>
                  <a:lnTo>
                    <a:pt x="1861" y="2668"/>
                  </a:lnTo>
                  <a:lnTo>
                    <a:pt x="1857" y="2685"/>
                  </a:lnTo>
                  <a:lnTo>
                    <a:pt x="1857" y="2726"/>
                  </a:lnTo>
                  <a:lnTo>
                    <a:pt x="1867" y="2766"/>
                  </a:lnTo>
                  <a:lnTo>
                    <a:pt x="1884" y="2803"/>
                  </a:lnTo>
                  <a:lnTo>
                    <a:pt x="1905" y="2834"/>
                  </a:lnTo>
                  <a:lnTo>
                    <a:pt x="1918" y="2844"/>
                  </a:lnTo>
                  <a:lnTo>
                    <a:pt x="1928" y="2851"/>
                  </a:lnTo>
                  <a:lnTo>
                    <a:pt x="1894" y="2841"/>
                  </a:lnTo>
                  <a:lnTo>
                    <a:pt x="1861" y="2837"/>
                  </a:lnTo>
                  <a:lnTo>
                    <a:pt x="1834" y="2837"/>
                  </a:lnTo>
                  <a:lnTo>
                    <a:pt x="1810" y="2841"/>
                  </a:lnTo>
                  <a:lnTo>
                    <a:pt x="1790" y="2844"/>
                  </a:lnTo>
                  <a:lnTo>
                    <a:pt x="1773" y="2854"/>
                  </a:lnTo>
                  <a:lnTo>
                    <a:pt x="1760" y="2868"/>
                  </a:lnTo>
                  <a:lnTo>
                    <a:pt x="1749" y="2881"/>
                  </a:lnTo>
                  <a:lnTo>
                    <a:pt x="1743" y="2915"/>
                  </a:lnTo>
                  <a:lnTo>
                    <a:pt x="1746" y="2952"/>
                  </a:lnTo>
                  <a:lnTo>
                    <a:pt x="1760" y="2993"/>
                  </a:lnTo>
                  <a:lnTo>
                    <a:pt x="1787" y="3034"/>
                  </a:lnTo>
                  <a:lnTo>
                    <a:pt x="1773" y="3061"/>
                  </a:lnTo>
                  <a:lnTo>
                    <a:pt x="1753" y="3088"/>
                  </a:lnTo>
                  <a:lnTo>
                    <a:pt x="1726" y="3115"/>
                  </a:lnTo>
                  <a:lnTo>
                    <a:pt x="1699" y="3142"/>
                  </a:lnTo>
                  <a:lnTo>
                    <a:pt x="1662" y="3169"/>
                  </a:lnTo>
                  <a:lnTo>
                    <a:pt x="1625" y="3196"/>
                  </a:lnTo>
                  <a:lnTo>
                    <a:pt x="1581" y="3223"/>
                  </a:lnTo>
                  <a:lnTo>
                    <a:pt x="1534" y="3250"/>
                  </a:lnTo>
                  <a:lnTo>
                    <a:pt x="1429" y="3301"/>
                  </a:lnTo>
                  <a:lnTo>
                    <a:pt x="1311" y="3352"/>
                  </a:lnTo>
                  <a:lnTo>
                    <a:pt x="1187" y="3396"/>
                  </a:lnTo>
                  <a:lnTo>
                    <a:pt x="1055" y="3433"/>
                  </a:lnTo>
                  <a:lnTo>
                    <a:pt x="917" y="3467"/>
                  </a:lnTo>
                  <a:lnTo>
                    <a:pt x="775" y="3494"/>
                  </a:lnTo>
                  <a:lnTo>
                    <a:pt x="634" y="3511"/>
                  </a:lnTo>
                  <a:lnTo>
                    <a:pt x="495" y="3518"/>
                  </a:lnTo>
                  <a:lnTo>
                    <a:pt x="361" y="3518"/>
                  </a:lnTo>
                  <a:lnTo>
                    <a:pt x="229" y="3504"/>
                  </a:lnTo>
                  <a:lnTo>
                    <a:pt x="111" y="3477"/>
                  </a:lnTo>
                  <a:lnTo>
                    <a:pt x="54" y="3460"/>
                  </a:lnTo>
                  <a:lnTo>
                    <a:pt x="0" y="3440"/>
                  </a:lnTo>
                  <a:close/>
                </a:path>
              </a:pathLst>
            </a:custGeom>
            <a:solidFill>
              <a:srgbClr val="B0FFFF"/>
            </a:solidFill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  <a:cxn ang="0">
                  <a:pos x="0" y="383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  <a:lnTo>
                    <a:pt x="0" y="38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8433" y="2868"/>
              <a:ext cx="552" cy="214"/>
            </a:xfrm>
            <a:custGeom>
              <a:avLst/>
              <a:gdLst/>
              <a:ahLst/>
              <a:cxnLst>
                <a:cxn ang="0">
                  <a:pos x="552" y="214"/>
                </a:cxn>
                <a:cxn ang="0">
                  <a:pos x="522" y="190"/>
                </a:cxn>
                <a:cxn ang="0">
                  <a:pos x="485" y="166"/>
                </a:cxn>
                <a:cxn ang="0">
                  <a:pos x="407" y="119"/>
                </a:cxn>
                <a:cxn ang="0">
                  <a:pos x="320" y="75"/>
                </a:cxn>
                <a:cxn ang="0">
                  <a:pos x="232" y="38"/>
                </a:cxn>
                <a:cxn ang="0">
                  <a:pos x="151" y="10"/>
                </a:cxn>
                <a:cxn ang="0">
                  <a:pos x="114" y="4"/>
                </a:cxn>
                <a:cxn ang="0">
                  <a:pos x="80" y="0"/>
                </a:cxn>
                <a:cxn ang="0">
                  <a:pos x="50" y="0"/>
                </a:cxn>
                <a:cxn ang="0">
                  <a:pos x="26" y="4"/>
                </a:cxn>
                <a:cxn ang="0">
                  <a:pos x="10" y="14"/>
                </a:cxn>
                <a:cxn ang="0">
                  <a:pos x="0" y="31"/>
                </a:cxn>
              </a:cxnLst>
              <a:rect l="0" t="0" r="r" b="b"/>
              <a:pathLst>
                <a:path w="552" h="214">
                  <a:moveTo>
                    <a:pt x="552" y="214"/>
                  </a:moveTo>
                  <a:lnTo>
                    <a:pt x="522" y="190"/>
                  </a:lnTo>
                  <a:lnTo>
                    <a:pt x="485" y="166"/>
                  </a:lnTo>
                  <a:lnTo>
                    <a:pt x="407" y="119"/>
                  </a:lnTo>
                  <a:lnTo>
                    <a:pt x="320" y="75"/>
                  </a:lnTo>
                  <a:lnTo>
                    <a:pt x="232" y="38"/>
                  </a:lnTo>
                  <a:lnTo>
                    <a:pt x="151" y="10"/>
                  </a:lnTo>
                  <a:lnTo>
                    <a:pt x="114" y="4"/>
                  </a:lnTo>
                  <a:lnTo>
                    <a:pt x="80" y="0"/>
                  </a:lnTo>
                  <a:lnTo>
                    <a:pt x="50" y="0"/>
                  </a:lnTo>
                  <a:lnTo>
                    <a:pt x="26" y="4"/>
                  </a:lnTo>
                  <a:lnTo>
                    <a:pt x="10" y="14"/>
                  </a:lnTo>
                  <a:lnTo>
                    <a:pt x="0" y="3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8631" y="2675"/>
              <a:ext cx="193" cy="278"/>
            </a:xfrm>
            <a:custGeom>
              <a:avLst/>
              <a:gdLst/>
              <a:ahLst/>
              <a:cxnLst>
                <a:cxn ang="0">
                  <a:pos x="0" y="203"/>
                </a:cxn>
                <a:cxn ang="0">
                  <a:pos x="7" y="156"/>
                </a:cxn>
                <a:cxn ang="0">
                  <a:pos x="21" y="112"/>
                </a:cxn>
                <a:cxn ang="0">
                  <a:pos x="34" y="78"/>
                </a:cxn>
                <a:cxn ang="0">
                  <a:pos x="54" y="48"/>
                </a:cxn>
                <a:cxn ang="0">
                  <a:pos x="71" y="27"/>
                </a:cxn>
                <a:cxn ang="0">
                  <a:pos x="91" y="10"/>
                </a:cxn>
                <a:cxn ang="0">
                  <a:pos x="112" y="0"/>
                </a:cxn>
                <a:cxn ang="0">
                  <a:pos x="132" y="0"/>
                </a:cxn>
                <a:cxn ang="0">
                  <a:pos x="149" y="7"/>
                </a:cxn>
                <a:cxn ang="0">
                  <a:pos x="166" y="21"/>
                </a:cxn>
                <a:cxn ang="0">
                  <a:pos x="179" y="41"/>
                </a:cxn>
                <a:cxn ang="0">
                  <a:pos x="189" y="71"/>
                </a:cxn>
                <a:cxn ang="0">
                  <a:pos x="193" y="109"/>
                </a:cxn>
                <a:cxn ang="0">
                  <a:pos x="193" y="156"/>
                </a:cxn>
                <a:cxn ang="0">
                  <a:pos x="186" y="214"/>
                </a:cxn>
                <a:cxn ang="0">
                  <a:pos x="176" y="278"/>
                </a:cxn>
                <a:cxn ang="0">
                  <a:pos x="172" y="278"/>
                </a:cxn>
                <a:cxn ang="0">
                  <a:pos x="166" y="278"/>
                </a:cxn>
                <a:cxn ang="0">
                  <a:pos x="145" y="275"/>
                </a:cxn>
                <a:cxn ang="0">
                  <a:pos x="118" y="271"/>
                </a:cxn>
                <a:cxn ang="0">
                  <a:pos x="85" y="264"/>
                </a:cxn>
                <a:cxn ang="0">
                  <a:pos x="51" y="254"/>
                </a:cxn>
                <a:cxn ang="0">
                  <a:pos x="24" y="241"/>
                </a:cxn>
                <a:cxn ang="0">
                  <a:pos x="7" y="224"/>
                </a:cxn>
                <a:cxn ang="0">
                  <a:pos x="0" y="214"/>
                </a:cxn>
                <a:cxn ang="0">
                  <a:pos x="0" y="203"/>
                </a:cxn>
              </a:cxnLst>
              <a:rect l="0" t="0" r="r" b="b"/>
              <a:pathLst>
                <a:path w="193" h="278">
                  <a:moveTo>
                    <a:pt x="0" y="203"/>
                  </a:moveTo>
                  <a:lnTo>
                    <a:pt x="7" y="156"/>
                  </a:lnTo>
                  <a:lnTo>
                    <a:pt x="21" y="112"/>
                  </a:lnTo>
                  <a:lnTo>
                    <a:pt x="34" y="78"/>
                  </a:lnTo>
                  <a:lnTo>
                    <a:pt x="54" y="48"/>
                  </a:lnTo>
                  <a:lnTo>
                    <a:pt x="71" y="27"/>
                  </a:lnTo>
                  <a:lnTo>
                    <a:pt x="91" y="10"/>
                  </a:lnTo>
                  <a:lnTo>
                    <a:pt x="112" y="0"/>
                  </a:lnTo>
                  <a:lnTo>
                    <a:pt x="132" y="0"/>
                  </a:lnTo>
                  <a:lnTo>
                    <a:pt x="149" y="7"/>
                  </a:lnTo>
                  <a:lnTo>
                    <a:pt x="166" y="21"/>
                  </a:lnTo>
                  <a:lnTo>
                    <a:pt x="179" y="41"/>
                  </a:lnTo>
                  <a:lnTo>
                    <a:pt x="189" y="71"/>
                  </a:lnTo>
                  <a:lnTo>
                    <a:pt x="193" y="109"/>
                  </a:lnTo>
                  <a:lnTo>
                    <a:pt x="193" y="156"/>
                  </a:lnTo>
                  <a:lnTo>
                    <a:pt x="186" y="214"/>
                  </a:lnTo>
                  <a:lnTo>
                    <a:pt x="176" y="278"/>
                  </a:lnTo>
                  <a:lnTo>
                    <a:pt x="172" y="278"/>
                  </a:lnTo>
                  <a:lnTo>
                    <a:pt x="166" y="278"/>
                  </a:lnTo>
                  <a:lnTo>
                    <a:pt x="145" y="275"/>
                  </a:lnTo>
                  <a:lnTo>
                    <a:pt x="118" y="271"/>
                  </a:lnTo>
                  <a:lnTo>
                    <a:pt x="85" y="264"/>
                  </a:lnTo>
                  <a:lnTo>
                    <a:pt x="51" y="254"/>
                  </a:lnTo>
                  <a:lnTo>
                    <a:pt x="24" y="241"/>
                  </a:lnTo>
                  <a:lnTo>
                    <a:pt x="7" y="224"/>
                  </a:lnTo>
                  <a:lnTo>
                    <a:pt x="0" y="214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8031" y="4175"/>
              <a:ext cx="718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" y="51"/>
                </a:cxn>
                <a:cxn ang="0">
                  <a:pos x="169" y="92"/>
                </a:cxn>
                <a:cxn ang="0">
                  <a:pos x="253" y="126"/>
                </a:cxn>
                <a:cxn ang="0">
                  <a:pos x="297" y="136"/>
                </a:cxn>
                <a:cxn ang="0">
                  <a:pos x="341" y="146"/>
                </a:cxn>
                <a:cxn ang="0">
                  <a:pos x="385" y="149"/>
                </a:cxn>
                <a:cxn ang="0">
                  <a:pos x="428" y="149"/>
                </a:cxn>
                <a:cxn ang="0">
                  <a:pos x="476" y="143"/>
                </a:cxn>
                <a:cxn ang="0">
                  <a:pos x="520" y="132"/>
                </a:cxn>
                <a:cxn ang="0">
                  <a:pos x="567" y="116"/>
                </a:cxn>
                <a:cxn ang="0">
                  <a:pos x="617" y="92"/>
                </a:cxn>
                <a:cxn ang="0">
                  <a:pos x="668" y="61"/>
                </a:cxn>
                <a:cxn ang="0">
                  <a:pos x="718" y="27"/>
                </a:cxn>
              </a:cxnLst>
              <a:rect l="0" t="0" r="r" b="b"/>
              <a:pathLst>
                <a:path w="718" h="149">
                  <a:moveTo>
                    <a:pt x="0" y="0"/>
                  </a:moveTo>
                  <a:lnTo>
                    <a:pt x="85" y="51"/>
                  </a:lnTo>
                  <a:lnTo>
                    <a:pt x="169" y="92"/>
                  </a:lnTo>
                  <a:lnTo>
                    <a:pt x="253" y="126"/>
                  </a:lnTo>
                  <a:lnTo>
                    <a:pt x="297" y="136"/>
                  </a:lnTo>
                  <a:lnTo>
                    <a:pt x="341" y="146"/>
                  </a:lnTo>
                  <a:lnTo>
                    <a:pt x="385" y="149"/>
                  </a:lnTo>
                  <a:lnTo>
                    <a:pt x="428" y="149"/>
                  </a:lnTo>
                  <a:lnTo>
                    <a:pt x="476" y="143"/>
                  </a:lnTo>
                  <a:lnTo>
                    <a:pt x="520" y="132"/>
                  </a:lnTo>
                  <a:lnTo>
                    <a:pt x="567" y="116"/>
                  </a:lnTo>
                  <a:lnTo>
                    <a:pt x="617" y="92"/>
                  </a:lnTo>
                  <a:lnTo>
                    <a:pt x="668" y="61"/>
                  </a:lnTo>
                  <a:lnTo>
                    <a:pt x="718" y="27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8679" y="4026"/>
              <a:ext cx="77" cy="4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31"/>
                </a:cxn>
                <a:cxn ang="0">
                  <a:pos x="50" y="72"/>
                </a:cxn>
                <a:cxn ang="0">
                  <a:pos x="70" y="126"/>
                </a:cxn>
                <a:cxn ang="0">
                  <a:pos x="77" y="180"/>
                </a:cxn>
                <a:cxn ang="0">
                  <a:pos x="77" y="241"/>
                </a:cxn>
                <a:cxn ang="0">
                  <a:pos x="67" y="298"/>
                </a:cxn>
                <a:cxn ang="0">
                  <a:pos x="54" y="325"/>
                </a:cxn>
                <a:cxn ang="0">
                  <a:pos x="40" y="356"/>
                </a:cxn>
                <a:cxn ang="0">
                  <a:pos x="20" y="380"/>
                </a:cxn>
                <a:cxn ang="0">
                  <a:pos x="0" y="403"/>
                </a:cxn>
              </a:cxnLst>
              <a:rect l="0" t="0" r="r" b="b"/>
              <a:pathLst>
                <a:path w="77" h="403">
                  <a:moveTo>
                    <a:pt x="0" y="0"/>
                  </a:moveTo>
                  <a:lnTo>
                    <a:pt x="27" y="31"/>
                  </a:lnTo>
                  <a:lnTo>
                    <a:pt x="50" y="72"/>
                  </a:lnTo>
                  <a:lnTo>
                    <a:pt x="70" y="126"/>
                  </a:lnTo>
                  <a:lnTo>
                    <a:pt x="77" y="180"/>
                  </a:lnTo>
                  <a:lnTo>
                    <a:pt x="77" y="241"/>
                  </a:lnTo>
                  <a:lnTo>
                    <a:pt x="67" y="298"/>
                  </a:lnTo>
                  <a:lnTo>
                    <a:pt x="54" y="325"/>
                  </a:lnTo>
                  <a:lnTo>
                    <a:pt x="40" y="356"/>
                  </a:lnTo>
                  <a:lnTo>
                    <a:pt x="20" y="380"/>
                  </a:lnTo>
                  <a:lnTo>
                    <a:pt x="0" y="403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8604" y="2272"/>
              <a:ext cx="493" cy="190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7" y="78"/>
                </a:cxn>
                <a:cxn ang="0">
                  <a:pos x="21" y="55"/>
                </a:cxn>
                <a:cxn ang="0">
                  <a:pos x="41" y="38"/>
                </a:cxn>
                <a:cxn ang="0">
                  <a:pos x="68" y="24"/>
                </a:cxn>
                <a:cxn ang="0">
                  <a:pos x="98" y="11"/>
                </a:cxn>
                <a:cxn ang="0">
                  <a:pos x="135" y="4"/>
                </a:cxn>
                <a:cxn ang="0">
                  <a:pos x="176" y="0"/>
                </a:cxn>
                <a:cxn ang="0">
                  <a:pos x="216" y="0"/>
                </a:cxn>
                <a:cxn ang="0">
                  <a:pos x="260" y="7"/>
                </a:cxn>
                <a:cxn ang="0">
                  <a:pos x="300" y="17"/>
                </a:cxn>
                <a:cxn ang="0">
                  <a:pos x="341" y="31"/>
                </a:cxn>
                <a:cxn ang="0">
                  <a:pos x="381" y="51"/>
                </a:cxn>
                <a:cxn ang="0">
                  <a:pos x="418" y="78"/>
                </a:cxn>
                <a:cxn ang="0">
                  <a:pos x="449" y="109"/>
                </a:cxn>
                <a:cxn ang="0">
                  <a:pos x="472" y="146"/>
                </a:cxn>
                <a:cxn ang="0">
                  <a:pos x="493" y="190"/>
                </a:cxn>
              </a:cxnLst>
              <a:rect l="0" t="0" r="r" b="b"/>
              <a:pathLst>
                <a:path w="493" h="190">
                  <a:moveTo>
                    <a:pt x="0" y="99"/>
                  </a:moveTo>
                  <a:lnTo>
                    <a:pt x="7" y="78"/>
                  </a:lnTo>
                  <a:lnTo>
                    <a:pt x="21" y="55"/>
                  </a:lnTo>
                  <a:lnTo>
                    <a:pt x="41" y="38"/>
                  </a:lnTo>
                  <a:lnTo>
                    <a:pt x="68" y="24"/>
                  </a:lnTo>
                  <a:lnTo>
                    <a:pt x="98" y="11"/>
                  </a:lnTo>
                  <a:lnTo>
                    <a:pt x="135" y="4"/>
                  </a:lnTo>
                  <a:lnTo>
                    <a:pt x="176" y="0"/>
                  </a:lnTo>
                  <a:lnTo>
                    <a:pt x="216" y="0"/>
                  </a:lnTo>
                  <a:lnTo>
                    <a:pt x="260" y="7"/>
                  </a:lnTo>
                  <a:lnTo>
                    <a:pt x="300" y="17"/>
                  </a:lnTo>
                  <a:lnTo>
                    <a:pt x="341" y="31"/>
                  </a:lnTo>
                  <a:lnTo>
                    <a:pt x="381" y="51"/>
                  </a:lnTo>
                  <a:lnTo>
                    <a:pt x="418" y="78"/>
                  </a:lnTo>
                  <a:lnTo>
                    <a:pt x="449" y="109"/>
                  </a:lnTo>
                  <a:lnTo>
                    <a:pt x="472" y="146"/>
                  </a:lnTo>
                  <a:lnTo>
                    <a:pt x="493" y="190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1979613" y="1484313"/>
            <a:ext cx="6935787" cy="11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ar-SA" sz="3200" b="1" dirty="0">
                <a:solidFill>
                  <a:srgbClr val="0000FF"/>
                </a:solidFill>
                <a:latin typeface="Sakkal Majalla" pitchFamily="2" charset="-78"/>
                <a:cs typeface="Sakkal Majalla" pitchFamily="2" charset="-78"/>
              </a:rPr>
              <a:t>وكان قمر حاداً بطبعه فكان يجبر حروفه على اظهار </a:t>
            </a:r>
          </a:p>
          <a:p>
            <a:pPr>
              <a:spcBef>
                <a:spcPct val="5000"/>
              </a:spcBef>
            </a:pPr>
            <a:r>
              <a:rPr lang="ar-SA" sz="3200" b="1" dirty="0">
                <a:solidFill>
                  <a:srgbClr val="0000FF"/>
                </a:solidFill>
                <a:latin typeface="Sakkal Majalla" pitchFamily="2" charset="-78"/>
                <a:cs typeface="Sakkal Majalla" pitchFamily="2" charset="-78"/>
              </a:rPr>
              <a:t>صوت </a:t>
            </a:r>
            <a:r>
              <a:rPr lang="ar-SA" sz="3200" b="1" dirty="0" smtClean="0">
                <a:solidFill>
                  <a:srgbClr val="0000FF"/>
                </a:solidFill>
                <a:latin typeface="Sakkal Majalla" pitchFamily="2" charset="-78"/>
                <a:cs typeface="Sakkal Majalla" pitchFamily="2" charset="-78"/>
              </a:rPr>
              <a:t>اللّام.</a:t>
            </a:r>
            <a:endParaRPr lang="en-US" sz="3200" b="1" dirty="0">
              <a:solidFill>
                <a:srgbClr val="0000FF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31" name="Group 117"/>
          <p:cNvGrpSpPr>
            <a:grpSpLocks/>
          </p:cNvGrpSpPr>
          <p:nvPr/>
        </p:nvGrpSpPr>
        <p:grpSpPr bwMode="auto">
          <a:xfrm>
            <a:off x="1187624" y="980728"/>
            <a:ext cx="969963" cy="1371600"/>
            <a:chOff x="576" y="672"/>
            <a:chExt cx="611" cy="864"/>
          </a:xfrm>
        </p:grpSpPr>
        <p:sp>
          <p:nvSpPr>
            <p:cNvPr id="32" name="Oval 72"/>
            <p:cNvSpPr>
              <a:spLocks noChangeArrowheads="1"/>
            </p:cNvSpPr>
            <p:nvPr/>
          </p:nvSpPr>
          <p:spPr bwMode="auto">
            <a:xfrm>
              <a:off x="576" y="1243"/>
              <a:ext cx="58" cy="42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3" name="Oval 73"/>
            <p:cNvSpPr>
              <a:spLocks noChangeArrowheads="1"/>
            </p:cNvSpPr>
            <p:nvPr/>
          </p:nvSpPr>
          <p:spPr bwMode="auto">
            <a:xfrm>
              <a:off x="1129" y="1243"/>
              <a:ext cx="58" cy="42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4" name="Rectangle 75"/>
            <p:cNvSpPr>
              <a:spLocks noChangeArrowheads="1"/>
            </p:cNvSpPr>
            <p:nvPr/>
          </p:nvSpPr>
          <p:spPr bwMode="auto">
            <a:xfrm>
              <a:off x="858" y="942"/>
              <a:ext cx="42" cy="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5" name="AutoShape 76"/>
            <p:cNvSpPr>
              <a:spLocks noChangeArrowheads="1"/>
            </p:cNvSpPr>
            <p:nvPr/>
          </p:nvSpPr>
          <p:spPr bwMode="auto">
            <a:xfrm>
              <a:off x="691" y="677"/>
              <a:ext cx="376" cy="279"/>
            </a:xfrm>
            <a:prstGeom prst="smileyFace">
              <a:avLst>
                <a:gd name="adj" fmla="val -465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grpSp>
          <p:nvGrpSpPr>
            <p:cNvPr id="36" name="Group 77"/>
            <p:cNvGrpSpPr>
              <a:grpSpLocks/>
            </p:cNvGrpSpPr>
            <p:nvPr/>
          </p:nvGrpSpPr>
          <p:grpSpPr bwMode="auto">
            <a:xfrm>
              <a:off x="918" y="1470"/>
              <a:ext cx="84" cy="66"/>
              <a:chOff x="9535" y="5411"/>
              <a:chExt cx="374" cy="384"/>
            </a:xfrm>
          </p:grpSpPr>
          <p:sp>
            <p:nvSpPr>
              <p:cNvPr id="53" name="Rectangle 78"/>
              <p:cNvSpPr>
                <a:spLocks noChangeArrowheads="1"/>
              </p:cNvSpPr>
              <p:nvPr/>
            </p:nvSpPr>
            <p:spPr bwMode="auto">
              <a:xfrm>
                <a:off x="9567" y="5411"/>
                <a:ext cx="74" cy="360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4" name="Oval 79"/>
              <p:cNvSpPr>
                <a:spLocks noChangeArrowheads="1"/>
              </p:cNvSpPr>
              <p:nvPr/>
            </p:nvSpPr>
            <p:spPr bwMode="auto">
              <a:xfrm>
                <a:off x="9535" y="5615"/>
                <a:ext cx="374" cy="180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37" name="Group 80"/>
            <p:cNvGrpSpPr>
              <a:grpSpLocks/>
            </p:cNvGrpSpPr>
            <p:nvPr/>
          </p:nvGrpSpPr>
          <p:grpSpPr bwMode="auto">
            <a:xfrm flipH="1">
              <a:off x="751" y="1470"/>
              <a:ext cx="84" cy="66"/>
              <a:chOff x="9535" y="5411"/>
              <a:chExt cx="374" cy="384"/>
            </a:xfrm>
          </p:grpSpPr>
          <p:sp>
            <p:nvSpPr>
              <p:cNvPr id="51" name="Rectangle 81"/>
              <p:cNvSpPr>
                <a:spLocks noChangeArrowheads="1"/>
              </p:cNvSpPr>
              <p:nvPr/>
            </p:nvSpPr>
            <p:spPr bwMode="auto">
              <a:xfrm>
                <a:off x="9567" y="5411"/>
                <a:ext cx="74" cy="360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2" name="Oval 82"/>
              <p:cNvSpPr>
                <a:spLocks noChangeArrowheads="1"/>
              </p:cNvSpPr>
              <p:nvPr/>
            </p:nvSpPr>
            <p:spPr bwMode="auto">
              <a:xfrm>
                <a:off x="9535" y="5615"/>
                <a:ext cx="374" cy="180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38" name="Group 83"/>
            <p:cNvGrpSpPr>
              <a:grpSpLocks/>
            </p:cNvGrpSpPr>
            <p:nvPr/>
          </p:nvGrpSpPr>
          <p:grpSpPr bwMode="auto">
            <a:xfrm>
              <a:off x="605" y="982"/>
              <a:ext cx="553" cy="500"/>
              <a:chOff x="6724" y="2781"/>
              <a:chExt cx="2479" cy="2896"/>
            </a:xfrm>
          </p:grpSpPr>
          <p:sp>
            <p:nvSpPr>
              <p:cNvPr id="48" name="AutoShape 84"/>
              <p:cNvSpPr>
                <a:spLocks noChangeArrowheads="1"/>
              </p:cNvSpPr>
              <p:nvPr/>
            </p:nvSpPr>
            <p:spPr bwMode="auto">
              <a:xfrm rot="723605">
                <a:off x="6724" y="2781"/>
                <a:ext cx="748" cy="1620"/>
              </a:xfrm>
              <a:prstGeom prst="parallelogram">
                <a:avLst>
                  <a:gd name="adj" fmla="val 4852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9" name="AutoShape 85"/>
              <p:cNvSpPr>
                <a:spLocks noChangeArrowheads="1"/>
              </p:cNvSpPr>
              <p:nvPr/>
            </p:nvSpPr>
            <p:spPr bwMode="auto">
              <a:xfrm rot="20876395" flipH="1">
                <a:off x="8455" y="2785"/>
                <a:ext cx="748" cy="1620"/>
              </a:xfrm>
              <a:prstGeom prst="parallelogram">
                <a:avLst>
                  <a:gd name="adj" fmla="val 4852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50" name="AutoShape 86"/>
              <p:cNvSpPr>
                <a:spLocks noChangeArrowheads="1"/>
              </p:cNvSpPr>
              <p:nvPr/>
            </p:nvSpPr>
            <p:spPr bwMode="auto">
              <a:xfrm flipV="1">
                <a:off x="7028" y="2797"/>
                <a:ext cx="1870" cy="2880"/>
              </a:xfrm>
              <a:custGeom>
                <a:avLst/>
                <a:gdLst>
                  <a:gd name="G0" fmla="+- 2639 0 0"/>
                  <a:gd name="G1" fmla="+- 21600 0 2639"/>
                  <a:gd name="G2" fmla="*/ 2639 1 2"/>
                  <a:gd name="G3" fmla="+- 21600 0 G2"/>
                  <a:gd name="G4" fmla="+/ 2639 21600 2"/>
                  <a:gd name="G5" fmla="+/ G1 0 2"/>
                  <a:gd name="G6" fmla="*/ 21600 21600 2639"/>
                  <a:gd name="G7" fmla="*/ G6 1 2"/>
                  <a:gd name="G8" fmla="+- 21600 0 G7"/>
                  <a:gd name="G9" fmla="*/ 21600 1 2"/>
                  <a:gd name="G10" fmla="+- 2639 0 G9"/>
                  <a:gd name="G11" fmla="?: G10 G8 0"/>
                  <a:gd name="G12" fmla="?: G10 G7 21600"/>
                  <a:gd name="T0" fmla="*/ 20280 w 21600"/>
                  <a:gd name="T1" fmla="*/ 10800 h 21600"/>
                  <a:gd name="T2" fmla="*/ 10800 w 21600"/>
                  <a:gd name="T3" fmla="*/ 21600 h 21600"/>
                  <a:gd name="T4" fmla="*/ 1320 w 21600"/>
                  <a:gd name="T5" fmla="*/ 10800 h 21600"/>
                  <a:gd name="T6" fmla="*/ 10800 w 21600"/>
                  <a:gd name="T7" fmla="*/ 0 h 21600"/>
                  <a:gd name="T8" fmla="*/ 3120 w 21600"/>
                  <a:gd name="T9" fmla="*/ 3120 h 21600"/>
                  <a:gd name="T10" fmla="*/ 18480 w 21600"/>
                  <a:gd name="T11" fmla="*/ 1848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639" y="21600"/>
                    </a:lnTo>
                    <a:lnTo>
                      <a:pt x="1896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  <p:sp>
          <p:nvSpPr>
            <p:cNvPr id="39" name="AutoShape 87"/>
            <p:cNvSpPr>
              <a:spLocks noChangeArrowheads="1"/>
            </p:cNvSpPr>
            <p:nvPr/>
          </p:nvSpPr>
          <p:spPr bwMode="auto">
            <a:xfrm>
              <a:off x="733" y="672"/>
              <a:ext cx="292" cy="62"/>
            </a:xfrm>
            <a:prstGeom prst="flowChartMagneticDisk">
              <a:avLst/>
            </a:prstGeom>
            <a:solidFill>
              <a:srgbClr val="64DFE8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40" name="Freeform 89"/>
            <p:cNvSpPr>
              <a:spLocks/>
            </p:cNvSpPr>
            <p:nvPr/>
          </p:nvSpPr>
          <p:spPr bwMode="auto">
            <a:xfrm flipH="1">
              <a:off x="787" y="1064"/>
              <a:ext cx="192" cy="240"/>
            </a:xfrm>
            <a:custGeom>
              <a:avLst/>
              <a:gdLst/>
              <a:ahLst/>
              <a:cxnLst>
                <a:cxn ang="0">
                  <a:pos x="158" y="3606"/>
                </a:cxn>
                <a:cxn ang="0">
                  <a:pos x="421" y="3826"/>
                </a:cxn>
                <a:cxn ang="0">
                  <a:pos x="721" y="3999"/>
                </a:cxn>
                <a:cxn ang="0">
                  <a:pos x="1048" y="4121"/>
                </a:cxn>
                <a:cxn ang="0">
                  <a:pos x="1399" y="4192"/>
                </a:cxn>
                <a:cxn ang="0">
                  <a:pos x="1753" y="4202"/>
                </a:cxn>
                <a:cxn ang="0">
                  <a:pos x="2070" y="4161"/>
                </a:cxn>
                <a:cxn ang="0">
                  <a:pos x="2373" y="4077"/>
                </a:cxn>
                <a:cxn ang="0">
                  <a:pos x="2656" y="3951"/>
                </a:cxn>
                <a:cxn ang="0">
                  <a:pos x="2916" y="3789"/>
                </a:cxn>
                <a:cxn ang="0">
                  <a:pos x="3148" y="3589"/>
                </a:cxn>
                <a:cxn ang="0">
                  <a:pos x="3347" y="3362"/>
                </a:cxn>
                <a:cxn ang="0">
                  <a:pos x="3513" y="3105"/>
                </a:cxn>
                <a:cxn ang="0">
                  <a:pos x="3641" y="2827"/>
                </a:cxn>
                <a:cxn ang="0">
                  <a:pos x="3728" y="2526"/>
                </a:cxn>
                <a:cxn ang="0">
                  <a:pos x="3769" y="2211"/>
                </a:cxn>
                <a:cxn ang="0">
                  <a:pos x="3759" y="1889"/>
                </a:cxn>
                <a:cxn ang="0">
                  <a:pos x="3705" y="1578"/>
                </a:cxn>
                <a:cxn ang="0">
                  <a:pos x="3604" y="1283"/>
                </a:cxn>
                <a:cxn ang="0">
                  <a:pos x="3462" y="1012"/>
                </a:cxn>
                <a:cxn ang="0">
                  <a:pos x="3283" y="765"/>
                </a:cxn>
                <a:cxn ang="0">
                  <a:pos x="3074" y="545"/>
                </a:cxn>
                <a:cxn ang="0">
                  <a:pos x="2832" y="359"/>
                </a:cxn>
                <a:cxn ang="0">
                  <a:pos x="2565" y="206"/>
                </a:cxn>
                <a:cxn ang="0">
                  <a:pos x="2275" y="95"/>
                </a:cxn>
                <a:cxn ang="0">
                  <a:pos x="1965" y="23"/>
                </a:cxn>
                <a:cxn ang="0">
                  <a:pos x="1645" y="0"/>
                </a:cxn>
                <a:cxn ang="0">
                  <a:pos x="1338" y="20"/>
                </a:cxn>
                <a:cxn ang="0">
                  <a:pos x="1045" y="84"/>
                </a:cxn>
                <a:cxn ang="0">
                  <a:pos x="947" y="145"/>
                </a:cxn>
                <a:cxn ang="0">
                  <a:pos x="1183" y="186"/>
                </a:cxn>
                <a:cxn ang="0">
                  <a:pos x="1392" y="271"/>
                </a:cxn>
                <a:cxn ang="0">
                  <a:pos x="1574" y="396"/>
                </a:cxn>
                <a:cxn ang="0">
                  <a:pos x="1854" y="718"/>
                </a:cxn>
                <a:cxn ang="0">
                  <a:pos x="2019" y="1080"/>
                </a:cxn>
                <a:cxn ang="0">
                  <a:pos x="2076" y="1402"/>
                </a:cxn>
                <a:cxn ang="0">
                  <a:pos x="2063" y="1523"/>
                </a:cxn>
                <a:cxn ang="0">
                  <a:pos x="2002" y="1662"/>
                </a:cxn>
                <a:cxn ang="0">
                  <a:pos x="1797" y="2035"/>
                </a:cxn>
                <a:cxn ang="0">
                  <a:pos x="1736" y="2197"/>
                </a:cxn>
                <a:cxn ang="0">
                  <a:pos x="1753" y="2302"/>
                </a:cxn>
                <a:cxn ang="0">
                  <a:pos x="1803" y="2323"/>
                </a:cxn>
                <a:cxn ang="0">
                  <a:pos x="1894" y="2333"/>
                </a:cxn>
                <a:cxn ang="0">
                  <a:pos x="2023" y="2343"/>
                </a:cxn>
                <a:cxn ang="0">
                  <a:pos x="2114" y="2377"/>
                </a:cxn>
                <a:cxn ang="0">
                  <a:pos x="2093" y="2549"/>
                </a:cxn>
                <a:cxn ang="0">
                  <a:pos x="2002" y="2627"/>
                </a:cxn>
                <a:cxn ang="0">
                  <a:pos x="1921" y="2627"/>
                </a:cxn>
                <a:cxn ang="0">
                  <a:pos x="1871" y="2651"/>
                </a:cxn>
                <a:cxn ang="0">
                  <a:pos x="1857" y="2726"/>
                </a:cxn>
                <a:cxn ang="0">
                  <a:pos x="1905" y="2834"/>
                </a:cxn>
                <a:cxn ang="0">
                  <a:pos x="1894" y="2841"/>
                </a:cxn>
                <a:cxn ang="0">
                  <a:pos x="1810" y="2841"/>
                </a:cxn>
                <a:cxn ang="0">
                  <a:pos x="1760" y="2868"/>
                </a:cxn>
                <a:cxn ang="0">
                  <a:pos x="1746" y="2952"/>
                </a:cxn>
                <a:cxn ang="0">
                  <a:pos x="1773" y="3061"/>
                </a:cxn>
                <a:cxn ang="0">
                  <a:pos x="1699" y="3142"/>
                </a:cxn>
                <a:cxn ang="0">
                  <a:pos x="1581" y="3223"/>
                </a:cxn>
                <a:cxn ang="0">
                  <a:pos x="1311" y="3352"/>
                </a:cxn>
                <a:cxn ang="0">
                  <a:pos x="917" y="3467"/>
                </a:cxn>
                <a:cxn ang="0">
                  <a:pos x="495" y="3518"/>
                </a:cxn>
                <a:cxn ang="0">
                  <a:pos x="111" y="3477"/>
                </a:cxn>
              </a:cxnLst>
              <a:rect l="0" t="0" r="r" b="b"/>
              <a:pathLst>
                <a:path w="3772" h="4205">
                  <a:moveTo>
                    <a:pt x="0" y="3440"/>
                  </a:moveTo>
                  <a:lnTo>
                    <a:pt x="77" y="3525"/>
                  </a:lnTo>
                  <a:lnTo>
                    <a:pt x="158" y="3606"/>
                  </a:lnTo>
                  <a:lnTo>
                    <a:pt x="243" y="3684"/>
                  </a:lnTo>
                  <a:lnTo>
                    <a:pt x="330" y="3755"/>
                  </a:lnTo>
                  <a:lnTo>
                    <a:pt x="421" y="3826"/>
                  </a:lnTo>
                  <a:lnTo>
                    <a:pt x="519" y="3887"/>
                  </a:lnTo>
                  <a:lnTo>
                    <a:pt x="617" y="3945"/>
                  </a:lnTo>
                  <a:lnTo>
                    <a:pt x="721" y="3999"/>
                  </a:lnTo>
                  <a:lnTo>
                    <a:pt x="826" y="4046"/>
                  </a:lnTo>
                  <a:lnTo>
                    <a:pt x="937" y="4087"/>
                  </a:lnTo>
                  <a:lnTo>
                    <a:pt x="1048" y="4121"/>
                  </a:lnTo>
                  <a:lnTo>
                    <a:pt x="1163" y="4151"/>
                  </a:lnTo>
                  <a:lnTo>
                    <a:pt x="1281" y="4175"/>
                  </a:lnTo>
                  <a:lnTo>
                    <a:pt x="1399" y="4192"/>
                  </a:lnTo>
                  <a:lnTo>
                    <a:pt x="1520" y="4202"/>
                  </a:lnTo>
                  <a:lnTo>
                    <a:pt x="1645" y="4205"/>
                  </a:lnTo>
                  <a:lnTo>
                    <a:pt x="1753" y="4202"/>
                  </a:lnTo>
                  <a:lnTo>
                    <a:pt x="1861" y="4195"/>
                  </a:lnTo>
                  <a:lnTo>
                    <a:pt x="1965" y="4182"/>
                  </a:lnTo>
                  <a:lnTo>
                    <a:pt x="2070" y="4161"/>
                  </a:lnTo>
                  <a:lnTo>
                    <a:pt x="2174" y="4138"/>
                  </a:lnTo>
                  <a:lnTo>
                    <a:pt x="2275" y="4110"/>
                  </a:lnTo>
                  <a:lnTo>
                    <a:pt x="2373" y="4077"/>
                  </a:lnTo>
                  <a:lnTo>
                    <a:pt x="2471" y="4039"/>
                  </a:lnTo>
                  <a:lnTo>
                    <a:pt x="2565" y="3999"/>
                  </a:lnTo>
                  <a:lnTo>
                    <a:pt x="2656" y="3951"/>
                  </a:lnTo>
                  <a:lnTo>
                    <a:pt x="2744" y="3901"/>
                  </a:lnTo>
                  <a:lnTo>
                    <a:pt x="2832" y="3846"/>
                  </a:lnTo>
                  <a:lnTo>
                    <a:pt x="2916" y="3789"/>
                  </a:lnTo>
                  <a:lnTo>
                    <a:pt x="2997" y="3724"/>
                  </a:lnTo>
                  <a:lnTo>
                    <a:pt x="3074" y="3660"/>
                  </a:lnTo>
                  <a:lnTo>
                    <a:pt x="3148" y="3589"/>
                  </a:lnTo>
                  <a:lnTo>
                    <a:pt x="3216" y="3518"/>
                  </a:lnTo>
                  <a:lnTo>
                    <a:pt x="3283" y="3440"/>
                  </a:lnTo>
                  <a:lnTo>
                    <a:pt x="3347" y="3362"/>
                  </a:lnTo>
                  <a:lnTo>
                    <a:pt x="3408" y="3277"/>
                  </a:lnTo>
                  <a:lnTo>
                    <a:pt x="3462" y="3193"/>
                  </a:lnTo>
                  <a:lnTo>
                    <a:pt x="3513" y="3105"/>
                  </a:lnTo>
                  <a:lnTo>
                    <a:pt x="3560" y="3013"/>
                  </a:lnTo>
                  <a:lnTo>
                    <a:pt x="3604" y="2922"/>
                  </a:lnTo>
                  <a:lnTo>
                    <a:pt x="3641" y="2827"/>
                  </a:lnTo>
                  <a:lnTo>
                    <a:pt x="3674" y="2729"/>
                  </a:lnTo>
                  <a:lnTo>
                    <a:pt x="3705" y="2627"/>
                  </a:lnTo>
                  <a:lnTo>
                    <a:pt x="3728" y="2526"/>
                  </a:lnTo>
                  <a:lnTo>
                    <a:pt x="3745" y="2424"/>
                  </a:lnTo>
                  <a:lnTo>
                    <a:pt x="3759" y="2316"/>
                  </a:lnTo>
                  <a:lnTo>
                    <a:pt x="3769" y="2211"/>
                  </a:lnTo>
                  <a:lnTo>
                    <a:pt x="3772" y="2103"/>
                  </a:lnTo>
                  <a:lnTo>
                    <a:pt x="3769" y="1994"/>
                  </a:lnTo>
                  <a:lnTo>
                    <a:pt x="3759" y="1889"/>
                  </a:lnTo>
                  <a:lnTo>
                    <a:pt x="3745" y="1784"/>
                  </a:lnTo>
                  <a:lnTo>
                    <a:pt x="3728" y="1679"/>
                  </a:lnTo>
                  <a:lnTo>
                    <a:pt x="3705" y="1578"/>
                  </a:lnTo>
                  <a:lnTo>
                    <a:pt x="3674" y="1479"/>
                  </a:lnTo>
                  <a:lnTo>
                    <a:pt x="3641" y="1381"/>
                  </a:lnTo>
                  <a:lnTo>
                    <a:pt x="3604" y="1283"/>
                  </a:lnTo>
                  <a:lnTo>
                    <a:pt x="3560" y="1192"/>
                  </a:lnTo>
                  <a:lnTo>
                    <a:pt x="3513" y="1100"/>
                  </a:lnTo>
                  <a:lnTo>
                    <a:pt x="3462" y="1012"/>
                  </a:lnTo>
                  <a:lnTo>
                    <a:pt x="3408" y="928"/>
                  </a:lnTo>
                  <a:lnTo>
                    <a:pt x="3347" y="843"/>
                  </a:lnTo>
                  <a:lnTo>
                    <a:pt x="3283" y="765"/>
                  </a:lnTo>
                  <a:lnTo>
                    <a:pt x="3216" y="687"/>
                  </a:lnTo>
                  <a:lnTo>
                    <a:pt x="3148" y="616"/>
                  </a:lnTo>
                  <a:lnTo>
                    <a:pt x="3074" y="545"/>
                  </a:lnTo>
                  <a:lnTo>
                    <a:pt x="2997" y="481"/>
                  </a:lnTo>
                  <a:lnTo>
                    <a:pt x="2916" y="416"/>
                  </a:lnTo>
                  <a:lnTo>
                    <a:pt x="2832" y="359"/>
                  </a:lnTo>
                  <a:lnTo>
                    <a:pt x="2744" y="304"/>
                  </a:lnTo>
                  <a:lnTo>
                    <a:pt x="2656" y="254"/>
                  </a:lnTo>
                  <a:lnTo>
                    <a:pt x="2565" y="206"/>
                  </a:lnTo>
                  <a:lnTo>
                    <a:pt x="2471" y="166"/>
                  </a:lnTo>
                  <a:lnTo>
                    <a:pt x="2373" y="128"/>
                  </a:lnTo>
                  <a:lnTo>
                    <a:pt x="2275" y="95"/>
                  </a:lnTo>
                  <a:lnTo>
                    <a:pt x="2174" y="67"/>
                  </a:lnTo>
                  <a:lnTo>
                    <a:pt x="2070" y="44"/>
                  </a:lnTo>
                  <a:lnTo>
                    <a:pt x="1965" y="23"/>
                  </a:lnTo>
                  <a:lnTo>
                    <a:pt x="1861" y="10"/>
                  </a:lnTo>
                  <a:lnTo>
                    <a:pt x="1753" y="3"/>
                  </a:lnTo>
                  <a:lnTo>
                    <a:pt x="1645" y="0"/>
                  </a:lnTo>
                  <a:lnTo>
                    <a:pt x="1540" y="3"/>
                  </a:lnTo>
                  <a:lnTo>
                    <a:pt x="1439" y="10"/>
                  </a:lnTo>
                  <a:lnTo>
                    <a:pt x="1338" y="20"/>
                  </a:lnTo>
                  <a:lnTo>
                    <a:pt x="1240" y="37"/>
                  </a:lnTo>
                  <a:lnTo>
                    <a:pt x="1143" y="57"/>
                  </a:lnTo>
                  <a:lnTo>
                    <a:pt x="1045" y="84"/>
                  </a:lnTo>
                  <a:lnTo>
                    <a:pt x="954" y="111"/>
                  </a:lnTo>
                  <a:lnTo>
                    <a:pt x="860" y="145"/>
                  </a:lnTo>
                  <a:lnTo>
                    <a:pt x="947" y="145"/>
                  </a:lnTo>
                  <a:lnTo>
                    <a:pt x="1028" y="155"/>
                  </a:lnTo>
                  <a:lnTo>
                    <a:pt x="1106" y="166"/>
                  </a:lnTo>
                  <a:lnTo>
                    <a:pt x="1183" y="186"/>
                  </a:lnTo>
                  <a:lnTo>
                    <a:pt x="1257" y="210"/>
                  </a:lnTo>
                  <a:lnTo>
                    <a:pt x="1325" y="240"/>
                  </a:lnTo>
                  <a:lnTo>
                    <a:pt x="1392" y="271"/>
                  </a:lnTo>
                  <a:lnTo>
                    <a:pt x="1456" y="308"/>
                  </a:lnTo>
                  <a:lnTo>
                    <a:pt x="1517" y="352"/>
                  </a:lnTo>
                  <a:lnTo>
                    <a:pt x="1574" y="396"/>
                  </a:lnTo>
                  <a:lnTo>
                    <a:pt x="1679" y="494"/>
                  </a:lnTo>
                  <a:lnTo>
                    <a:pt x="1773" y="602"/>
                  </a:lnTo>
                  <a:lnTo>
                    <a:pt x="1854" y="718"/>
                  </a:lnTo>
                  <a:lnTo>
                    <a:pt x="1921" y="839"/>
                  </a:lnTo>
                  <a:lnTo>
                    <a:pt x="1975" y="958"/>
                  </a:lnTo>
                  <a:lnTo>
                    <a:pt x="2019" y="1080"/>
                  </a:lnTo>
                  <a:lnTo>
                    <a:pt x="2053" y="1195"/>
                  </a:lnTo>
                  <a:lnTo>
                    <a:pt x="2070" y="1303"/>
                  </a:lnTo>
                  <a:lnTo>
                    <a:pt x="2076" y="1402"/>
                  </a:lnTo>
                  <a:lnTo>
                    <a:pt x="2073" y="1446"/>
                  </a:lnTo>
                  <a:lnTo>
                    <a:pt x="2070" y="1486"/>
                  </a:lnTo>
                  <a:lnTo>
                    <a:pt x="2063" y="1523"/>
                  </a:lnTo>
                  <a:lnTo>
                    <a:pt x="2053" y="1557"/>
                  </a:lnTo>
                  <a:lnTo>
                    <a:pt x="2029" y="1608"/>
                  </a:lnTo>
                  <a:lnTo>
                    <a:pt x="2002" y="1662"/>
                  </a:lnTo>
                  <a:lnTo>
                    <a:pt x="1935" y="1784"/>
                  </a:lnTo>
                  <a:lnTo>
                    <a:pt x="1864" y="1913"/>
                  </a:lnTo>
                  <a:lnTo>
                    <a:pt x="1797" y="2035"/>
                  </a:lnTo>
                  <a:lnTo>
                    <a:pt x="1770" y="2096"/>
                  </a:lnTo>
                  <a:lnTo>
                    <a:pt x="1749" y="2147"/>
                  </a:lnTo>
                  <a:lnTo>
                    <a:pt x="1736" y="2197"/>
                  </a:lnTo>
                  <a:lnTo>
                    <a:pt x="1733" y="2241"/>
                  </a:lnTo>
                  <a:lnTo>
                    <a:pt x="1736" y="2275"/>
                  </a:lnTo>
                  <a:lnTo>
                    <a:pt x="1753" y="2302"/>
                  </a:lnTo>
                  <a:lnTo>
                    <a:pt x="1766" y="2312"/>
                  </a:lnTo>
                  <a:lnTo>
                    <a:pt x="1783" y="2319"/>
                  </a:lnTo>
                  <a:lnTo>
                    <a:pt x="1803" y="2323"/>
                  </a:lnTo>
                  <a:lnTo>
                    <a:pt x="1827" y="2323"/>
                  </a:lnTo>
                  <a:lnTo>
                    <a:pt x="1864" y="2326"/>
                  </a:lnTo>
                  <a:lnTo>
                    <a:pt x="1894" y="2333"/>
                  </a:lnTo>
                  <a:lnTo>
                    <a:pt x="1955" y="2346"/>
                  </a:lnTo>
                  <a:lnTo>
                    <a:pt x="1985" y="2346"/>
                  </a:lnTo>
                  <a:lnTo>
                    <a:pt x="2023" y="2343"/>
                  </a:lnTo>
                  <a:lnTo>
                    <a:pt x="2063" y="2329"/>
                  </a:lnTo>
                  <a:lnTo>
                    <a:pt x="2114" y="2306"/>
                  </a:lnTo>
                  <a:lnTo>
                    <a:pt x="2114" y="2377"/>
                  </a:lnTo>
                  <a:lnTo>
                    <a:pt x="2110" y="2445"/>
                  </a:lnTo>
                  <a:lnTo>
                    <a:pt x="2103" y="2502"/>
                  </a:lnTo>
                  <a:lnTo>
                    <a:pt x="2093" y="2549"/>
                  </a:lnTo>
                  <a:lnTo>
                    <a:pt x="2073" y="2587"/>
                  </a:lnTo>
                  <a:lnTo>
                    <a:pt x="2043" y="2614"/>
                  </a:lnTo>
                  <a:lnTo>
                    <a:pt x="2002" y="2627"/>
                  </a:lnTo>
                  <a:lnTo>
                    <a:pt x="1979" y="2631"/>
                  </a:lnTo>
                  <a:lnTo>
                    <a:pt x="1948" y="2627"/>
                  </a:lnTo>
                  <a:lnTo>
                    <a:pt x="1921" y="2627"/>
                  </a:lnTo>
                  <a:lnTo>
                    <a:pt x="1898" y="2631"/>
                  </a:lnTo>
                  <a:lnTo>
                    <a:pt x="1881" y="2641"/>
                  </a:lnTo>
                  <a:lnTo>
                    <a:pt x="1871" y="2651"/>
                  </a:lnTo>
                  <a:lnTo>
                    <a:pt x="1861" y="2668"/>
                  </a:lnTo>
                  <a:lnTo>
                    <a:pt x="1857" y="2685"/>
                  </a:lnTo>
                  <a:lnTo>
                    <a:pt x="1857" y="2726"/>
                  </a:lnTo>
                  <a:lnTo>
                    <a:pt x="1867" y="2766"/>
                  </a:lnTo>
                  <a:lnTo>
                    <a:pt x="1884" y="2803"/>
                  </a:lnTo>
                  <a:lnTo>
                    <a:pt x="1905" y="2834"/>
                  </a:lnTo>
                  <a:lnTo>
                    <a:pt x="1918" y="2844"/>
                  </a:lnTo>
                  <a:lnTo>
                    <a:pt x="1928" y="2851"/>
                  </a:lnTo>
                  <a:lnTo>
                    <a:pt x="1894" y="2841"/>
                  </a:lnTo>
                  <a:lnTo>
                    <a:pt x="1861" y="2837"/>
                  </a:lnTo>
                  <a:lnTo>
                    <a:pt x="1834" y="2837"/>
                  </a:lnTo>
                  <a:lnTo>
                    <a:pt x="1810" y="2841"/>
                  </a:lnTo>
                  <a:lnTo>
                    <a:pt x="1790" y="2844"/>
                  </a:lnTo>
                  <a:lnTo>
                    <a:pt x="1773" y="2854"/>
                  </a:lnTo>
                  <a:lnTo>
                    <a:pt x="1760" y="2868"/>
                  </a:lnTo>
                  <a:lnTo>
                    <a:pt x="1749" y="2881"/>
                  </a:lnTo>
                  <a:lnTo>
                    <a:pt x="1743" y="2915"/>
                  </a:lnTo>
                  <a:lnTo>
                    <a:pt x="1746" y="2952"/>
                  </a:lnTo>
                  <a:lnTo>
                    <a:pt x="1760" y="2993"/>
                  </a:lnTo>
                  <a:lnTo>
                    <a:pt x="1787" y="3034"/>
                  </a:lnTo>
                  <a:lnTo>
                    <a:pt x="1773" y="3061"/>
                  </a:lnTo>
                  <a:lnTo>
                    <a:pt x="1753" y="3088"/>
                  </a:lnTo>
                  <a:lnTo>
                    <a:pt x="1726" y="3115"/>
                  </a:lnTo>
                  <a:lnTo>
                    <a:pt x="1699" y="3142"/>
                  </a:lnTo>
                  <a:lnTo>
                    <a:pt x="1662" y="3169"/>
                  </a:lnTo>
                  <a:lnTo>
                    <a:pt x="1625" y="3196"/>
                  </a:lnTo>
                  <a:lnTo>
                    <a:pt x="1581" y="3223"/>
                  </a:lnTo>
                  <a:lnTo>
                    <a:pt x="1534" y="3250"/>
                  </a:lnTo>
                  <a:lnTo>
                    <a:pt x="1429" y="3301"/>
                  </a:lnTo>
                  <a:lnTo>
                    <a:pt x="1311" y="3352"/>
                  </a:lnTo>
                  <a:lnTo>
                    <a:pt x="1187" y="3396"/>
                  </a:lnTo>
                  <a:lnTo>
                    <a:pt x="1055" y="3433"/>
                  </a:lnTo>
                  <a:lnTo>
                    <a:pt x="917" y="3467"/>
                  </a:lnTo>
                  <a:lnTo>
                    <a:pt x="775" y="3494"/>
                  </a:lnTo>
                  <a:lnTo>
                    <a:pt x="634" y="3511"/>
                  </a:lnTo>
                  <a:lnTo>
                    <a:pt x="495" y="3518"/>
                  </a:lnTo>
                  <a:lnTo>
                    <a:pt x="361" y="3518"/>
                  </a:lnTo>
                  <a:lnTo>
                    <a:pt x="229" y="3504"/>
                  </a:lnTo>
                  <a:lnTo>
                    <a:pt x="111" y="3477"/>
                  </a:lnTo>
                  <a:lnTo>
                    <a:pt x="54" y="3460"/>
                  </a:lnTo>
                  <a:lnTo>
                    <a:pt x="0" y="3440"/>
                  </a:lnTo>
                  <a:close/>
                </a:path>
              </a:pathLst>
            </a:custGeom>
            <a:solidFill>
              <a:srgbClr val="B0FFFF"/>
            </a:solidFill>
            <a:ln w="9525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F3F3FF">
                  <a:alpha val="50000"/>
                </a:srgbClr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1" name="Freeform 90"/>
            <p:cNvSpPr>
              <a:spLocks/>
            </p:cNvSpPr>
            <p:nvPr/>
          </p:nvSpPr>
          <p:spPr bwMode="auto">
            <a:xfrm flipH="1">
              <a:off x="835" y="1131"/>
              <a:ext cx="18" cy="29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  <a:cxn ang="0">
                  <a:pos x="0" y="383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  <a:lnTo>
                    <a:pt x="0" y="383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F3F3FF">
                  <a:alpha val="50000"/>
                </a:srgbClr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2" name="Freeform 91"/>
            <p:cNvSpPr>
              <a:spLocks/>
            </p:cNvSpPr>
            <p:nvPr/>
          </p:nvSpPr>
          <p:spPr bwMode="auto">
            <a:xfrm flipH="1">
              <a:off x="835" y="1131"/>
              <a:ext cx="18" cy="29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</a:path>
              </a:pathLst>
            </a:custGeom>
            <a:noFill/>
            <a:ln w="9525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F3F3FF">
                  <a:alpha val="50000"/>
                </a:srgbClr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3" name="Freeform 92"/>
            <p:cNvSpPr>
              <a:spLocks/>
            </p:cNvSpPr>
            <p:nvPr/>
          </p:nvSpPr>
          <p:spPr bwMode="auto">
            <a:xfrm flipH="1">
              <a:off x="831" y="1153"/>
              <a:ext cx="28" cy="12"/>
            </a:xfrm>
            <a:custGeom>
              <a:avLst/>
              <a:gdLst/>
              <a:ahLst/>
              <a:cxnLst>
                <a:cxn ang="0">
                  <a:pos x="552" y="214"/>
                </a:cxn>
                <a:cxn ang="0">
                  <a:pos x="522" y="190"/>
                </a:cxn>
                <a:cxn ang="0">
                  <a:pos x="485" y="166"/>
                </a:cxn>
                <a:cxn ang="0">
                  <a:pos x="407" y="119"/>
                </a:cxn>
                <a:cxn ang="0">
                  <a:pos x="320" y="75"/>
                </a:cxn>
                <a:cxn ang="0">
                  <a:pos x="232" y="38"/>
                </a:cxn>
                <a:cxn ang="0">
                  <a:pos x="151" y="10"/>
                </a:cxn>
                <a:cxn ang="0">
                  <a:pos x="114" y="4"/>
                </a:cxn>
                <a:cxn ang="0">
                  <a:pos x="80" y="0"/>
                </a:cxn>
                <a:cxn ang="0">
                  <a:pos x="50" y="0"/>
                </a:cxn>
                <a:cxn ang="0">
                  <a:pos x="26" y="4"/>
                </a:cxn>
                <a:cxn ang="0">
                  <a:pos x="10" y="14"/>
                </a:cxn>
                <a:cxn ang="0">
                  <a:pos x="0" y="31"/>
                </a:cxn>
              </a:cxnLst>
              <a:rect l="0" t="0" r="r" b="b"/>
              <a:pathLst>
                <a:path w="552" h="214">
                  <a:moveTo>
                    <a:pt x="552" y="214"/>
                  </a:moveTo>
                  <a:lnTo>
                    <a:pt x="522" y="190"/>
                  </a:lnTo>
                  <a:lnTo>
                    <a:pt x="485" y="166"/>
                  </a:lnTo>
                  <a:lnTo>
                    <a:pt x="407" y="119"/>
                  </a:lnTo>
                  <a:lnTo>
                    <a:pt x="320" y="75"/>
                  </a:lnTo>
                  <a:lnTo>
                    <a:pt x="232" y="38"/>
                  </a:lnTo>
                  <a:lnTo>
                    <a:pt x="151" y="10"/>
                  </a:lnTo>
                  <a:lnTo>
                    <a:pt x="114" y="4"/>
                  </a:lnTo>
                  <a:lnTo>
                    <a:pt x="80" y="0"/>
                  </a:lnTo>
                  <a:lnTo>
                    <a:pt x="50" y="0"/>
                  </a:lnTo>
                  <a:lnTo>
                    <a:pt x="26" y="4"/>
                  </a:lnTo>
                  <a:lnTo>
                    <a:pt x="10" y="14"/>
                  </a:lnTo>
                  <a:lnTo>
                    <a:pt x="0" y="31"/>
                  </a:lnTo>
                </a:path>
              </a:pathLst>
            </a:custGeom>
            <a:noFill/>
            <a:ln w="9525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F3F3FF">
                  <a:alpha val="50000"/>
                </a:srgbClr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4" name="Freeform 93"/>
            <p:cNvSpPr>
              <a:spLocks/>
            </p:cNvSpPr>
            <p:nvPr/>
          </p:nvSpPr>
          <p:spPr bwMode="auto">
            <a:xfrm flipH="1">
              <a:off x="839" y="1142"/>
              <a:ext cx="10" cy="16"/>
            </a:xfrm>
            <a:custGeom>
              <a:avLst/>
              <a:gdLst/>
              <a:ahLst/>
              <a:cxnLst>
                <a:cxn ang="0">
                  <a:pos x="0" y="203"/>
                </a:cxn>
                <a:cxn ang="0">
                  <a:pos x="7" y="156"/>
                </a:cxn>
                <a:cxn ang="0">
                  <a:pos x="21" y="112"/>
                </a:cxn>
                <a:cxn ang="0">
                  <a:pos x="34" y="78"/>
                </a:cxn>
                <a:cxn ang="0">
                  <a:pos x="54" y="48"/>
                </a:cxn>
                <a:cxn ang="0">
                  <a:pos x="71" y="27"/>
                </a:cxn>
                <a:cxn ang="0">
                  <a:pos x="91" y="10"/>
                </a:cxn>
                <a:cxn ang="0">
                  <a:pos x="112" y="0"/>
                </a:cxn>
                <a:cxn ang="0">
                  <a:pos x="132" y="0"/>
                </a:cxn>
                <a:cxn ang="0">
                  <a:pos x="149" y="7"/>
                </a:cxn>
                <a:cxn ang="0">
                  <a:pos x="166" y="21"/>
                </a:cxn>
                <a:cxn ang="0">
                  <a:pos x="179" y="41"/>
                </a:cxn>
                <a:cxn ang="0">
                  <a:pos x="189" y="71"/>
                </a:cxn>
                <a:cxn ang="0">
                  <a:pos x="193" y="109"/>
                </a:cxn>
                <a:cxn ang="0">
                  <a:pos x="193" y="156"/>
                </a:cxn>
                <a:cxn ang="0">
                  <a:pos x="186" y="214"/>
                </a:cxn>
                <a:cxn ang="0">
                  <a:pos x="176" y="278"/>
                </a:cxn>
                <a:cxn ang="0">
                  <a:pos x="172" y="278"/>
                </a:cxn>
                <a:cxn ang="0">
                  <a:pos x="166" y="278"/>
                </a:cxn>
                <a:cxn ang="0">
                  <a:pos x="145" y="275"/>
                </a:cxn>
                <a:cxn ang="0">
                  <a:pos x="118" y="271"/>
                </a:cxn>
                <a:cxn ang="0">
                  <a:pos x="85" y="264"/>
                </a:cxn>
                <a:cxn ang="0">
                  <a:pos x="51" y="254"/>
                </a:cxn>
                <a:cxn ang="0">
                  <a:pos x="24" y="241"/>
                </a:cxn>
                <a:cxn ang="0">
                  <a:pos x="7" y="224"/>
                </a:cxn>
                <a:cxn ang="0">
                  <a:pos x="0" y="214"/>
                </a:cxn>
                <a:cxn ang="0">
                  <a:pos x="0" y="203"/>
                </a:cxn>
              </a:cxnLst>
              <a:rect l="0" t="0" r="r" b="b"/>
              <a:pathLst>
                <a:path w="193" h="278">
                  <a:moveTo>
                    <a:pt x="0" y="203"/>
                  </a:moveTo>
                  <a:lnTo>
                    <a:pt x="7" y="156"/>
                  </a:lnTo>
                  <a:lnTo>
                    <a:pt x="21" y="112"/>
                  </a:lnTo>
                  <a:lnTo>
                    <a:pt x="34" y="78"/>
                  </a:lnTo>
                  <a:lnTo>
                    <a:pt x="54" y="48"/>
                  </a:lnTo>
                  <a:lnTo>
                    <a:pt x="71" y="27"/>
                  </a:lnTo>
                  <a:lnTo>
                    <a:pt x="91" y="10"/>
                  </a:lnTo>
                  <a:lnTo>
                    <a:pt x="112" y="0"/>
                  </a:lnTo>
                  <a:lnTo>
                    <a:pt x="132" y="0"/>
                  </a:lnTo>
                  <a:lnTo>
                    <a:pt x="149" y="7"/>
                  </a:lnTo>
                  <a:lnTo>
                    <a:pt x="166" y="21"/>
                  </a:lnTo>
                  <a:lnTo>
                    <a:pt x="179" y="41"/>
                  </a:lnTo>
                  <a:lnTo>
                    <a:pt x="189" y="71"/>
                  </a:lnTo>
                  <a:lnTo>
                    <a:pt x="193" y="109"/>
                  </a:lnTo>
                  <a:lnTo>
                    <a:pt x="193" y="156"/>
                  </a:lnTo>
                  <a:lnTo>
                    <a:pt x="186" y="214"/>
                  </a:lnTo>
                  <a:lnTo>
                    <a:pt x="176" y="278"/>
                  </a:lnTo>
                  <a:lnTo>
                    <a:pt x="172" y="278"/>
                  </a:lnTo>
                  <a:lnTo>
                    <a:pt x="166" y="278"/>
                  </a:lnTo>
                  <a:lnTo>
                    <a:pt x="145" y="275"/>
                  </a:lnTo>
                  <a:lnTo>
                    <a:pt x="118" y="271"/>
                  </a:lnTo>
                  <a:lnTo>
                    <a:pt x="85" y="264"/>
                  </a:lnTo>
                  <a:lnTo>
                    <a:pt x="51" y="254"/>
                  </a:lnTo>
                  <a:lnTo>
                    <a:pt x="24" y="241"/>
                  </a:lnTo>
                  <a:lnTo>
                    <a:pt x="7" y="224"/>
                  </a:lnTo>
                  <a:lnTo>
                    <a:pt x="0" y="214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000000"/>
            </a:solidFill>
            <a:ln w="9525" cmpd="sng">
              <a:solidFill>
                <a:srgbClr val="000000"/>
              </a:solidFill>
              <a:round/>
              <a:headEnd/>
              <a:tailEnd/>
            </a:ln>
            <a:effectLst>
              <a:prstShdw prst="shdw13" dist="17961" dir="2700000">
                <a:srgbClr val="F3F3FF">
                  <a:alpha val="50000"/>
                </a:srgbClr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5" name="Freeform 94"/>
            <p:cNvSpPr>
              <a:spLocks/>
            </p:cNvSpPr>
            <p:nvPr/>
          </p:nvSpPr>
          <p:spPr bwMode="auto">
            <a:xfrm flipH="1">
              <a:off x="843" y="1227"/>
              <a:ext cx="37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" y="51"/>
                </a:cxn>
                <a:cxn ang="0">
                  <a:pos x="169" y="92"/>
                </a:cxn>
                <a:cxn ang="0">
                  <a:pos x="253" y="126"/>
                </a:cxn>
                <a:cxn ang="0">
                  <a:pos x="297" y="136"/>
                </a:cxn>
                <a:cxn ang="0">
                  <a:pos x="341" y="146"/>
                </a:cxn>
                <a:cxn ang="0">
                  <a:pos x="385" y="149"/>
                </a:cxn>
                <a:cxn ang="0">
                  <a:pos x="428" y="149"/>
                </a:cxn>
                <a:cxn ang="0">
                  <a:pos x="476" y="143"/>
                </a:cxn>
                <a:cxn ang="0">
                  <a:pos x="520" y="132"/>
                </a:cxn>
                <a:cxn ang="0">
                  <a:pos x="567" y="116"/>
                </a:cxn>
                <a:cxn ang="0">
                  <a:pos x="617" y="92"/>
                </a:cxn>
                <a:cxn ang="0">
                  <a:pos x="668" y="61"/>
                </a:cxn>
                <a:cxn ang="0">
                  <a:pos x="718" y="27"/>
                </a:cxn>
              </a:cxnLst>
              <a:rect l="0" t="0" r="r" b="b"/>
              <a:pathLst>
                <a:path w="718" h="149">
                  <a:moveTo>
                    <a:pt x="0" y="0"/>
                  </a:moveTo>
                  <a:lnTo>
                    <a:pt x="85" y="51"/>
                  </a:lnTo>
                  <a:lnTo>
                    <a:pt x="169" y="92"/>
                  </a:lnTo>
                  <a:lnTo>
                    <a:pt x="253" y="126"/>
                  </a:lnTo>
                  <a:lnTo>
                    <a:pt x="297" y="136"/>
                  </a:lnTo>
                  <a:lnTo>
                    <a:pt x="341" y="146"/>
                  </a:lnTo>
                  <a:lnTo>
                    <a:pt x="385" y="149"/>
                  </a:lnTo>
                  <a:lnTo>
                    <a:pt x="428" y="149"/>
                  </a:lnTo>
                  <a:lnTo>
                    <a:pt x="476" y="143"/>
                  </a:lnTo>
                  <a:lnTo>
                    <a:pt x="520" y="132"/>
                  </a:lnTo>
                  <a:lnTo>
                    <a:pt x="567" y="116"/>
                  </a:lnTo>
                  <a:lnTo>
                    <a:pt x="617" y="92"/>
                  </a:lnTo>
                  <a:lnTo>
                    <a:pt x="668" y="61"/>
                  </a:lnTo>
                  <a:lnTo>
                    <a:pt x="718" y="27"/>
                  </a:lnTo>
                </a:path>
              </a:pathLst>
            </a:custGeom>
            <a:noFill/>
            <a:ln w="9525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F3F3FF">
                  <a:alpha val="50000"/>
                </a:srgbClr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6" name="Freeform 95"/>
            <p:cNvSpPr>
              <a:spLocks/>
            </p:cNvSpPr>
            <p:nvPr/>
          </p:nvSpPr>
          <p:spPr bwMode="auto">
            <a:xfrm flipH="1">
              <a:off x="843" y="1219"/>
              <a:ext cx="4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31"/>
                </a:cxn>
                <a:cxn ang="0">
                  <a:pos x="50" y="72"/>
                </a:cxn>
                <a:cxn ang="0">
                  <a:pos x="70" y="126"/>
                </a:cxn>
                <a:cxn ang="0">
                  <a:pos x="77" y="180"/>
                </a:cxn>
                <a:cxn ang="0">
                  <a:pos x="77" y="241"/>
                </a:cxn>
                <a:cxn ang="0">
                  <a:pos x="67" y="298"/>
                </a:cxn>
                <a:cxn ang="0">
                  <a:pos x="54" y="325"/>
                </a:cxn>
                <a:cxn ang="0">
                  <a:pos x="40" y="356"/>
                </a:cxn>
                <a:cxn ang="0">
                  <a:pos x="20" y="380"/>
                </a:cxn>
                <a:cxn ang="0">
                  <a:pos x="0" y="403"/>
                </a:cxn>
              </a:cxnLst>
              <a:rect l="0" t="0" r="r" b="b"/>
              <a:pathLst>
                <a:path w="77" h="403">
                  <a:moveTo>
                    <a:pt x="0" y="0"/>
                  </a:moveTo>
                  <a:lnTo>
                    <a:pt x="27" y="31"/>
                  </a:lnTo>
                  <a:lnTo>
                    <a:pt x="50" y="72"/>
                  </a:lnTo>
                  <a:lnTo>
                    <a:pt x="70" y="126"/>
                  </a:lnTo>
                  <a:lnTo>
                    <a:pt x="77" y="180"/>
                  </a:lnTo>
                  <a:lnTo>
                    <a:pt x="77" y="241"/>
                  </a:lnTo>
                  <a:lnTo>
                    <a:pt x="67" y="298"/>
                  </a:lnTo>
                  <a:lnTo>
                    <a:pt x="54" y="325"/>
                  </a:lnTo>
                  <a:lnTo>
                    <a:pt x="40" y="356"/>
                  </a:lnTo>
                  <a:lnTo>
                    <a:pt x="20" y="380"/>
                  </a:lnTo>
                  <a:lnTo>
                    <a:pt x="0" y="403"/>
                  </a:lnTo>
                </a:path>
              </a:pathLst>
            </a:custGeom>
            <a:noFill/>
            <a:ln w="9525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F3F3FF">
                  <a:alpha val="50000"/>
                </a:srgbClr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7" name="Freeform 96"/>
            <p:cNvSpPr>
              <a:spLocks/>
            </p:cNvSpPr>
            <p:nvPr/>
          </p:nvSpPr>
          <p:spPr bwMode="auto">
            <a:xfrm flipH="1">
              <a:off x="826" y="1119"/>
              <a:ext cx="25" cy="11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7" y="78"/>
                </a:cxn>
                <a:cxn ang="0">
                  <a:pos x="21" y="55"/>
                </a:cxn>
                <a:cxn ang="0">
                  <a:pos x="41" y="38"/>
                </a:cxn>
                <a:cxn ang="0">
                  <a:pos x="68" y="24"/>
                </a:cxn>
                <a:cxn ang="0">
                  <a:pos x="98" y="11"/>
                </a:cxn>
                <a:cxn ang="0">
                  <a:pos x="135" y="4"/>
                </a:cxn>
                <a:cxn ang="0">
                  <a:pos x="176" y="0"/>
                </a:cxn>
                <a:cxn ang="0">
                  <a:pos x="216" y="0"/>
                </a:cxn>
                <a:cxn ang="0">
                  <a:pos x="260" y="7"/>
                </a:cxn>
                <a:cxn ang="0">
                  <a:pos x="300" y="17"/>
                </a:cxn>
                <a:cxn ang="0">
                  <a:pos x="341" y="31"/>
                </a:cxn>
                <a:cxn ang="0">
                  <a:pos x="381" y="51"/>
                </a:cxn>
                <a:cxn ang="0">
                  <a:pos x="418" y="78"/>
                </a:cxn>
                <a:cxn ang="0">
                  <a:pos x="449" y="109"/>
                </a:cxn>
                <a:cxn ang="0">
                  <a:pos x="472" y="146"/>
                </a:cxn>
                <a:cxn ang="0">
                  <a:pos x="493" y="190"/>
                </a:cxn>
              </a:cxnLst>
              <a:rect l="0" t="0" r="r" b="b"/>
              <a:pathLst>
                <a:path w="493" h="190">
                  <a:moveTo>
                    <a:pt x="0" y="99"/>
                  </a:moveTo>
                  <a:lnTo>
                    <a:pt x="7" y="78"/>
                  </a:lnTo>
                  <a:lnTo>
                    <a:pt x="21" y="55"/>
                  </a:lnTo>
                  <a:lnTo>
                    <a:pt x="41" y="38"/>
                  </a:lnTo>
                  <a:lnTo>
                    <a:pt x="68" y="24"/>
                  </a:lnTo>
                  <a:lnTo>
                    <a:pt x="98" y="11"/>
                  </a:lnTo>
                  <a:lnTo>
                    <a:pt x="135" y="4"/>
                  </a:lnTo>
                  <a:lnTo>
                    <a:pt x="176" y="0"/>
                  </a:lnTo>
                  <a:lnTo>
                    <a:pt x="216" y="0"/>
                  </a:lnTo>
                  <a:lnTo>
                    <a:pt x="260" y="7"/>
                  </a:lnTo>
                  <a:lnTo>
                    <a:pt x="300" y="17"/>
                  </a:lnTo>
                  <a:lnTo>
                    <a:pt x="341" y="31"/>
                  </a:lnTo>
                  <a:lnTo>
                    <a:pt x="381" y="51"/>
                  </a:lnTo>
                  <a:lnTo>
                    <a:pt x="418" y="78"/>
                  </a:lnTo>
                  <a:lnTo>
                    <a:pt x="449" y="109"/>
                  </a:lnTo>
                  <a:lnTo>
                    <a:pt x="472" y="146"/>
                  </a:lnTo>
                  <a:lnTo>
                    <a:pt x="493" y="190"/>
                  </a:lnTo>
                </a:path>
              </a:pathLst>
            </a:custGeom>
            <a:noFill/>
            <a:ln w="9525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F3F3FF">
                  <a:alpha val="50000"/>
                </a:srgbClr>
              </a:prstShdw>
            </a:effec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55" name="Text Box 97"/>
          <p:cNvSpPr txBox="1">
            <a:spLocks noChangeArrowheads="1"/>
          </p:cNvSpPr>
          <p:nvPr/>
        </p:nvSpPr>
        <p:spPr bwMode="auto">
          <a:xfrm>
            <a:off x="971600" y="2348880"/>
            <a:ext cx="1371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>
                <a:solidFill>
                  <a:srgbClr val="0000FF"/>
                </a:solidFill>
                <a:cs typeface="Traditional Arabic" pitchFamily="2" charset="-78"/>
              </a:rPr>
              <a:t>أ ب غ ح ج ك و خ ف ع ق ي م هـ</a:t>
            </a:r>
            <a:endParaRPr lang="en-US" sz="2000" b="1" dirty="0">
              <a:solidFill>
                <a:srgbClr val="0000FF"/>
              </a:solidFill>
              <a:cs typeface="Traditional Arabic" pitchFamily="2" charset="-78"/>
            </a:endParaRPr>
          </a:p>
        </p:txBody>
      </p:sp>
      <p:sp>
        <p:nvSpPr>
          <p:cNvPr id="82" name="Text Box 104"/>
          <p:cNvSpPr txBox="1">
            <a:spLocks noChangeArrowheads="1"/>
          </p:cNvSpPr>
          <p:nvPr/>
        </p:nvSpPr>
        <p:spPr bwMode="auto">
          <a:xfrm>
            <a:off x="7027589" y="3933056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 dirty="0">
                <a:solidFill>
                  <a:srgbClr val="CC0000"/>
                </a:solidFill>
                <a:cs typeface="Traditional Arabic" pitchFamily="2" charset="-78"/>
              </a:rPr>
              <a:t>ال</a:t>
            </a:r>
            <a:r>
              <a:rPr lang="ar-SA" sz="3600" b="1" dirty="0">
                <a:solidFill>
                  <a:srgbClr val="33CCFF"/>
                </a:solidFill>
                <a:cs typeface="Traditional Arabic" pitchFamily="2" charset="-78"/>
              </a:rPr>
              <a:t>ح</a:t>
            </a:r>
            <a:r>
              <a:rPr lang="ar-SA" sz="3600" b="1" dirty="0">
                <a:cs typeface="Traditional Arabic" pitchFamily="2" charset="-78"/>
              </a:rPr>
              <a:t>ليب</a:t>
            </a:r>
            <a:endParaRPr lang="en-US" sz="3600" b="1" dirty="0">
              <a:cs typeface="Traditional Arabic" pitchFamily="2" charset="-78"/>
            </a:endParaRPr>
          </a:p>
        </p:txBody>
      </p:sp>
      <p:sp>
        <p:nvSpPr>
          <p:cNvPr id="83" name="Text Box 105"/>
          <p:cNvSpPr txBox="1">
            <a:spLocks noChangeArrowheads="1"/>
          </p:cNvSpPr>
          <p:nvPr/>
        </p:nvSpPr>
        <p:spPr bwMode="auto">
          <a:xfrm>
            <a:off x="5940152" y="3933056"/>
            <a:ext cx="935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 dirty="0">
                <a:solidFill>
                  <a:srgbClr val="CC0000"/>
                </a:solidFill>
                <a:cs typeface="Traditional Arabic" pitchFamily="2" charset="-78"/>
              </a:rPr>
              <a:t>ال</a:t>
            </a:r>
            <a:r>
              <a:rPr lang="ar-SA" sz="3600" b="1" dirty="0">
                <a:solidFill>
                  <a:srgbClr val="33CCFF"/>
                </a:solidFill>
                <a:cs typeface="Traditional Arabic" pitchFamily="2" charset="-78"/>
              </a:rPr>
              <a:t>ب</a:t>
            </a:r>
            <a:r>
              <a:rPr lang="ar-SA" sz="3600" b="1" dirty="0">
                <a:cs typeface="Traditional Arabic" pitchFamily="2" charset="-78"/>
              </a:rPr>
              <a:t>اب</a:t>
            </a:r>
            <a:endParaRPr lang="en-US" sz="3600" b="1" dirty="0">
              <a:cs typeface="Traditional Arabic" pitchFamily="2" charset="-78"/>
            </a:endParaRPr>
          </a:p>
        </p:txBody>
      </p:sp>
      <p:sp>
        <p:nvSpPr>
          <p:cNvPr id="84" name="Text Box 106"/>
          <p:cNvSpPr txBox="1">
            <a:spLocks noChangeArrowheads="1"/>
          </p:cNvSpPr>
          <p:nvPr/>
        </p:nvSpPr>
        <p:spPr bwMode="auto">
          <a:xfrm>
            <a:off x="4644752" y="3933056"/>
            <a:ext cx="109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>
                <a:solidFill>
                  <a:srgbClr val="CC0000"/>
                </a:solidFill>
                <a:cs typeface="Traditional Arabic" pitchFamily="2" charset="-78"/>
              </a:rPr>
              <a:t>ال</a:t>
            </a:r>
            <a:r>
              <a:rPr lang="ar-SA" sz="3600" b="1">
                <a:solidFill>
                  <a:srgbClr val="33CCFF"/>
                </a:solidFill>
                <a:cs typeface="Traditional Arabic" pitchFamily="2" charset="-78"/>
              </a:rPr>
              <a:t>ك</a:t>
            </a:r>
            <a:r>
              <a:rPr lang="ar-SA" sz="3600" b="1">
                <a:cs typeface="Traditional Arabic" pitchFamily="2" charset="-78"/>
              </a:rPr>
              <a:t>تاب</a:t>
            </a:r>
            <a:endParaRPr lang="en-US" sz="3600" b="1">
              <a:cs typeface="Traditional Arabic" pitchFamily="2" charset="-78"/>
            </a:endParaRPr>
          </a:p>
        </p:txBody>
      </p:sp>
      <p:sp>
        <p:nvSpPr>
          <p:cNvPr id="85" name="Text Box 107"/>
          <p:cNvSpPr txBox="1">
            <a:spLocks noChangeArrowheads="1"/>
          </p:cNvSpPr>
          <p:nvPr/>
        </p:nvSpPr>
        <p:spPr bwMode="auto">
          <a:xfrm>
            <a:off x="3636689" y="3933056"/>
            <a:ext cx="80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>
                <a:solidFill>
                  <a:srgbClr val="CC0000"/>
                </a:solidFill>
                <a:cs typeface="Traditional Arabic" pitchFamily="2" charset="-78"/>
              </a:rPr>
              <a:t>ال</a:t>
            </a:r>
            <a:r>
              <a:rPr lang="ar-SA" sz="3600" b="1">
                <a:solidFill>
                  <a:srgbClr val="33CCFF"/>
                </a:solidFill>
                <a:cs typeface="Traditional Arabic" pitchFamily="2" charset="-78"/>
              </a:rPr>
              <a:t>ق</a:t>
            </a:r>
            <a:r>
              <a:rPr lang="ar-SA" sz="3600" b="1">
                <a:cs typeface="Traditional Arabic" pitchFamily="2" charset="-78"/>
              </a:rPr>
              <a:t>لم</a:t>
            </a:r>
            <a:endParaRPr lang="en-US" sz="3600" b="1">
              <a:cs typeface="Traditional Arabic" pitchFamily="2" charset="-78"/>
            </a:endParaRPr>
          </a:p>
        </p:txBody>
      </p:sp>
      <p:sp>
        <p:nvSpPr>
          <p:cNvPr id="86" name="Text Box 108"/>
          <p:cNvSpPr txBox="1">
            <a:spLocks noChangeArrowheads="1"/>
          </p:cNvSpPr>
          <p:nvPr/>
        </p:nvSpPr>
        <p:spPr bwMode="auto">
          <a:xfrm>
            <a:off x="2412727" y="3933056"/>
            <a:ext cx="9667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>
                <a:solidFill>
                  <a:srgbClr val="CC0000"/>
                </a:solidFill>
                <a:cs typeface="Traditional Arabic" pitchFamily="2" charset="-78"/>
              </a:rPr>
              <a:t>ال</a:t>
            </a:r>
            <a:r>
              <a:rPr lang="ar-SA" sz="3600" b="1">
                <a:solidFill>
                  <a:srgbClr val="33CCFF"/>
                </a:solidFill>
                <a:cs typeface="Traditional Arabic" pitchFamily="2" charset="-78"/>
              </a:rPr>
              <a:t>ع</a:t>
            </a:r>
            <a:r>
              <a:rPr lang="ar-SA" sz="3600" b="1">
                <a:cs typeface="Traditional Arabic" pitchFamily="2" charset="-78"/>
              </a:rPr>
              <a:t>لم</a:t>
            </a:r>
            <a:endParaRPr lang="en-US" sz="3600" b="1">
              <a:cs typeface="Traditional Arabic" pitchFamily="2" charset="-78"/>
            </a:endParaRPr>
          </a:p>
        </p:txBody>
      </p:sp>
      <p:sp>
        <p:nvSpPr>
          <p:cNvPr id="87" name="Text Box 104"/>
          <p:cNvSpPr txBox="1">
            <a:spLocks noChangeArrowheads="1"/>
          </p:cNvSpPr>
          <p:nvPr/>
        </p:nvSpPr>
        <p:spPr bwMode="auto">
          <a:xfrm>
            <a:off x="7026845" y="3933056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 dirty="0">
                <a:solidFill>
                  <a:srgbClr val="CC0000"/>
                </a:solidFill>
                <a:cs typeface="Traditional Arabic" pitchFamily="2" charset="-78"/>
              </a:rPr>
              <a:t>ال</a:t>
            </a:r>
            <a:r>
              <a:rPr lang="ar-SA" sz="3600" b="1" dirty="0">
                <a:solidFill>
                  <a:srgbClr val="33CCFF"/>
                </a:solidFill>
                <a:cs typeface="Traditional Arabic" pitchFamily="2" charset="-78"/>
              </a:rPr>
              <a:t>ح</a:t>
            </a:r>
            <a:r>
              <a:rPr lang="ar-SA" sz="3600" b="1" dirty="0">
                <a:cs typeface="Traditional Arabic" pitchFamily="2" charset="-78"/>
              </a:rPr>
              <a:t>ليب</a:t>
            </a:r>
            <a:endParaRPr lang="en-US" sz="3600" b="1" dirty="0">
              <a:cs typeface="Traditional Arabic" pitchFamily="2" charset="-78"/>
            </a:endParaRPr>
          </a:p>
        </p:txBody>
      </p:sp>
      <p:sp>
        <p:nvSpPr>
          <p:cNvPr id="88" name="Text Box 105"/>
          <p:cNvSpPr txBox="1">
            <a:spLocks noChangeArrowheads="1"/>
          </p:cNvSpPr>
          <p:nvPr/>
        </p:nvSpPr>
        <p:spPr bwMode="auto">
          <a:xfrm>
            <a:off x="5939408" y="3933056"/>
            <a:ext cx="935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 dirty="0">
                <a:solidFill>
                  <a:srgbClr val="CC0000"/>
                </a:solidFill>
                <a:cs typeface="Traditional Arabic" pitchFamily="2" charset="-78"/>
              </a:rPr>
              <a:t>ال</a:t>
            </a:r>
            <a:r>
              <a:rPr lang="ar-SA" sz="3600" b="1" dirty="0">
                <a:solidFill>
                  <a:srgbClr val="33CCFF"/>
                </a:solidFill>
                <a:cs typeface="Traditional Arabic" pitchFamily="2" charset="-78"/>
              </a:rPr>
              <a:t>ب</a:t>
            </a:r>
            <a:r>
              <a:rPr lang="ar-SA" sz="3600" b="1" dirty="0">
                <a:cs typeface="Traditional Arabic" pitchFamily="2" charset="-78"/>
              </a:rPr>
              <a:t>اب</a:t>
            </a:r>
            <a:endParaRPr lang="en-US" sz="3600" b="1" dirty="0">
              <a:cs typeface="Traditional Arabic" pitchFamily="2" charset="-78"/>
            </a:endParaRPr>
          </a:p>
        </p:txBody>
      </p:sp>
      <p:sp>
        <p:nvSpPr>
          <p:cNvPr id="89" name="Text Box 106"/>
          <p:cNvSpPr txBox="1">
            <a:spLocks noChangeArrowheads="1"/>
          </p:cNvSpPr>
          <p:nvPr/>
        </p:nvSpPr>
        <p:spPr bwMode="auto">
          <a:xfrm>
            <a:off x="4644008" y="3933056"/>
            <a:ext cx="109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>
                <a:solidFill>
                  <a:srgbClr val="CC0000"/>
                </a:solidFill>
                <a:cs typeface="Traditional Arabic" pitchFamily="2" charset="-78"/>
              </a:rPr>
              <a:t>ال</a:t>
            </a:r>
            <a:r>
              <a:rPr lang="ar-SA" sz="3600" b="1">
                <a:solidFill>
                  <a:srgbClr val="33CCFF"/>
                </a:solidFill>
                <a:cs typeface="Traditional Arabic" pitchFamily="2" charset="-78"/>
              </a:rPr>
              <a:t>ك</a:t>
            </a:r>
            <a:r>
              <a:rPr lang="ar-SA" sz="3600" b="1">
                <a:cs typeface="Traditional Arabic" pitchFamily="2" charset="-78"/>
              </a:rPr>
              <a:t>تاب</a:t>
            </a:r>
            <a:endParaRPr lang="en-US" sz="3600" b="1"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utoUpdateAnimBg="0"/>
      <p:bldP spid="55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308304" y="0"/>
            <a:ext cx="1600200" cy="1295400"/>
            <a:chOff x="9203" y="580"/>
            <a:chExt cx="2137" cy="1899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9203" y="580"/>
              <a:ext cx="2137" cy="1899"/>
            </a:xfrm>
            <a:custGeom>
              <a:avLst/>
              <a:gdLst/>
              <a:ahLst/>
              <a:cxnLst>
                <a:cxn ang="0">
                  <a:pos x="1443" y="247"/>
                </a:cxn>
                <a:cxn ang="0">
                  <a:pos x="1419" y="521"/>
                </a:cxn>
                <a:cxn ang="0">
                  <a:pos x="1716" y="271"/>
                </a:cxn>
                <a:cxn ang="0">
                  <a:pos x="1608" y="674"/>
                </a:cxn>
                <a:cxn ang="0">
                  <a:pos x="2013" y="680"/>
                </a:cxn>
                <a:cxn ang="0">
                  <a:pos x="1810" y="934"/>
                </a:cxn>
                <a:cxn ang="0">
                  <a:pos x="2097" y="1192"/>
                </a:cxn>
                <a:cxn ang="0">
                  <a:pos x="1581" y="1405"/>
                </a:cxn>
                <a:cxn ang="0">
                  <a:pos x="1723" y="1791"/>
                </a:cxn>
                <a:cxn ang="0">
                  <a:pos x="1311" y="1662"/>
                </a:cxn>
                <a:cxn ang="0">
                  <a:pos x="1116" y="1879"/>
                </a:cxn>
                <a:cxn ang="0">
                  <a:pos x="920" y="1723"/>
                </a:cxn>
                <a:cxn ang="0">
                  <a:pos x="543" y="1791"/>
                </a:cxn>
                <a:cxn ang="0">
                  <a:pos x="543" y="1405"/>
                </a:cxn>
                <a:cxn ang="0">
                  <a:pos x="388" y="1314"/>
                </a:cxn>
                <a:cxn ang="0">
                  <a:pos x="408" y="1121"/>
                </a:cxn>
                <a:cxn ang="0">
                  <a:pos x="236" y="928"/>
                </a:cxn>
                <a:cxn ang="0">
                  <a:pos x="543" y="745"/>
                </a:cxn>
                <a:cxn ang="0">
                  <a:pos x="337" y="335"/>
                </a:cxn>
                <a:cxn ang="0">
                  <a:pos x="887" y="487"/>
                </a:cxn>
                <a:cxn ang="0">
                  <a:pos x="1005" y="142"/>
                </a:cxn>
                <a:cxn ang="0">
                  <a:pos x="1230" y="0"/>
                </a:cxn>
                <a:cxn ang="0">
                  <a:pos x="971" y="393"/>
                </a:cxn>
                <a:cxn ang="0">
                  <a:pos x="462" y="27"/>
                </a:cxn>
                <a:cxn ang="0">
                  <a:pos x="607" y="701"/>
                </a:cxn>
                <a:cxn ang="0">
                  <a:pos x="0" y="643"/>
                </a:cxn>
                <a:cxn ang="0">
                  <a:pos x="442" y="1039"/>
                </a:cxn>
                <a:cxn ang="0">
                  <a:pos x="94" y="1202"/>
                </a:cxn>
                <a:cxn ang="0">
                  <a:pos x="442" y="1331"/>
                </a:cxn>
                <a:cxn ang="0">
                  <a:pos x="425" y="1608"/>
                </a:cxn>
                <a:cxn ang="0">
                  <a:pos x="779" y="1608"/>
                </a:cxn>
                <a:cxn ang="0">
                  <a:pos x="883" y="1852"/>
                </a:cxn>
                <a:cxn ang="0">
                  <a:pos x="1220" y="1629"/>
                </a:cxn>
                <a:cxn ang="0">
                  <a:pos x="1375" y="1784"/>
                </a:cxn>
                <a:cxn ang="0">
                  <a:pos x="1608" y="1540"/>
                </a:cxn>
                <a:cxn ang="0">
                  <a:pos x="1972" y="1513"/>
                </a:cxn>
                <a:cxn ang="0">
                  <a:pos x="1702" y="1049"/>
                </a:cxn>
                <a:cxn ang="0">
                  <a:pos x="1955" y="904"/>
                </a:cxn>
                <a:cxn ang="0">
                  <a:pos x="1675" y="684"/>
                </a:cxn>
                <a:cxn ang="0">
                  <a:pos x="1729" y="565"/>
                </a:cxn>
                <a:cxn ang="0">
                  <a:pos x="1625" y="406"/>
                </a:cxn>
                <a:cxn ang="0">
                  <a:pos x="1466" y="423"/>
                </a:cxn>
                <a:cxn ang="0">
                  <a:pos x="1251" y="372"/>
                </a:cxn>
              </a:cxnLst>
              <a:rect l="0" t="0" r="r" b="b"/>
              <a:pathLst>
                <a:path w="2137" h="1899">
                  <a:moveTo>
                    <a:pt x="1230" y="17"/>
                  </a:moveTo>
                  <a:lnTo>
                    <a:pt x="1247" y="386"/>
                  </a:lnTo>
                  <a:lnTo>
                    <a:pt x="1443" y="247"/>
                  </a:lnTo>
                  <a:lnTo>
                    <a:pt x="1379" y="474"/>
                  </a:lnTo>
                  <a:lnTo>
                    <a:pt x="1453" y="437"/>
                  </a:lnTo>
                  <a:lnTo>
                    <a:pt x="1419" y="521"/>
                  </a:lnTo>
                  <a:lnTo>
                    <a:pt x="1527" y="494"/>
                  </a:lnTo>
                  <a:lnTo>
                    <a:pt x="1618" y="433"/>
                  </a:lnTo>
                  <a:lnTo>
                    <a:pt x="1716" y="271"/>
                  </a:lnTo>
                  <a:lnTo>
                    <a:pt x="1541" y="650"/>
                  </a:lnTo>
                  <a:lnTo>
                    <a:pt x="1706" y="582"/>
                  </a:lnTo>
                  <a:lnTo>
                    <a:pt x="1608" y="674"/>
                  </a:lnTo>
                  <a:lnTo>
                    <a:pt x="1733" y="630"/>
                  </a:lnTo>
                  <a:lnTo>
                    <a:pt x="1662" y="687"/>
                  </a:lnTo>
                  <a:lnTo>
                    <a:pt x="2013" y="680"/>
                  </a:lnTo>
                  <a:lnTo>
                    <a:pt x="1672" y="880"/>
                  </a:lnTo>
                  <a:lnTo>
                    <a:pt x="1915" y="907"/>
                  </a:lnTo>
                  <a:lnTo>
                    <a:pt x="1810" y="934"/>
                  </a:lnTo>
                  <a:lnTo>
                    <a:pt x="1925" y="982"/>
                  </a:lnTo>
                  <a:lnTo>
                    <a:pt x="1686" y="1049"/>
                  </a:lnTo>
                  <a:lnTo>
                    <a:pt x="2097" y="1192"/>
                  </a:lnTo>
                  <a:lnTo>
                    <a:pt x="1662" y="1246"/>
                  </a:lnTo>
                  <a:lnTo>
                    <a:pt x="1945" y="1496"/>
                  </a:lnTo>
                  <a:lnTo>
                    <a:pt x="1581" y="1405"/>
                  </a:lnTo>
                  <a:lnTo>
                    <a:pt x="1847" y="1720"/>
                  </a:lnTo>
                  <a:lnTo>
                    <a:pt x="1595" y="1527"/>
                  </a:lnTo>
                  <a:lnTo>
                    <a:pt x="1723" y="1791"/>
                  </a:lnTo>
                  <a:lnTo>
                    <a:pt x="1328" y="1571"/>
                  </a:lnTo>
                  <a:lnTo>
                    <a:pt x="1365" y="1747"/>
                  </a:lnTo>
                  <a:lnTo>
                    <a:pt x="1311" y="1662"/>
                  </a:lnTo>
                  <a:lnTo>
                    <a:pt x="1288" y="1832"/>
                  </a:lnTo>
                  <a:lnTo>
                    <a:pt x="1220" y="1615"/>
                  </a:lnTo>
                  <a:lnTo>
                    <a:pt x="1116" y="1879"/>
                  </a:lnTo>
                  <a:lnTo>
                    <a:pt x="1021" y="1652"/>
                  </a:lnTo>
                  <a:lnTo>
                    <a:pt x="893" y="1828"/>
                  </a:lnTo>
                  <a:lnTo>
                    <a:pt x="920" y="1723"/>
                  </a:lnTo>
                  <a:lnTo>
                    <a:pt x="725" y="1862"/>
                  </a:lnTo>
                  <a:lnTo>
                    <a:pt x="789" y="1595"/>
                  </a:lnTo>
                  <a:lnTo>
                    <a:pt x="543" y="1791"/>
                  </a:lnTo>
                  <a:lnTo>
                    <a:pt x="634" y="1473"/>
                  </a:lnTo>
                  <a:lnTo>
                    <a:pt x="438" y="1595"/>
                  </a:lnTo>
                  <a:lnTo>
                    <a:pt x="543" y="1405"/>
                  </a:lnTo>
                  <a:lnTo>
                    <a:pt x="266" y="1469"/>
                  </a:lnTo>
                  <a:lnTo>
                    <a:pt x="462" y="1327"/>
                  </a:lnTo>
                  <a:lnTo>
                    <a:pt x="388" y="1314"/>
                  </a:lnTo>
                  <a:lnTo>
                    <a:pt x="475" y="1226"/>
                  </a:lnTo>
                  <a:lnTo>
                    <a:pt x="138" y="1202"/>
                  </a:lnTo>
                  <a:lnTo>
                    <a:pt x="408" y="1121"/>
                  </a:lnTo>
                  <a:lnTo>
                    <a:pt x="330" y="1046"/>
                  </a:lnTo>
                  <a:lnTo>
                    <a:pt x="465" y="1043"/>
                  </a:lnTo>
                  <a:lnTo>
                    <a:pt x="236" y="928"/>
                  </a:lnTo>
                  <a:lnTo>
                    <a:pt x="462" y="900"/>
                  </a:lnTo>
                  <a:lnTo>
                    <a:pt x="24" y="650"/>
                  </a:lnTo>
                  <a:lnTo>
                    <a:pt x="543" y="745"/>
                  </a:lnTo>
                  <a:lnTo>
                    <a:pt x="455" y="640"/>
                  </a:lnTo>
                  <a:lnTo>
                    <a:pt x="624" y="714"/>
                  </a:lnTo>
                  <a:lnTo>
                    <a:pt x="337" y="335"/>
                  </a:lnTo>
                  <a:lnTo>
                    <a:pt x="698" y="565"/>
                  </a:lnTo>
                  <a:lnTo>
                    <a:pt x="475" y="47"/>
                  </a:lnTo>
                  <a:lnTo>
                    <a:pt x="887" y="487"/>
                  </a:lnTo>
                  <a:lnTo>
                    <a:pt x="833" y="67"/>
                  </a:lnTo>
                  <a:lnTo>
                    <a:pt x="978" y="416"/>
                  </a:lnTo>
                  <a:lnTo>
                    <a:pt x="1005" y="142"/>
                  </a:lnTo>
                  <a:lnTo>
                    <a:pt x="1069" y="365"/>
                  </a:lnTo>
                  <a:lnTo>
                    <a:pt x="1230" y="17"/>
                  </a:lnTo>
                  <a:lnTo>
                    <a:pt x="1230" y="0"/>
                  </a:lnTo>
                  <a:lnTo>
                    <a:pt x="1069" y="352"/>
                  </a:lnTo>
                  <a:lnTo>
                    <a:pt x="1001" y="101"/>
                  </a:lnTo>
                  <a:lnTo>
                    <a:pt x="971" y="393"/>
                  </a:lnTo>
                  <a:lnTo>
                    <a:pt x="816" y="27"/>
                  </a:lnTo>
                  <a:lnTo>
                    <a:pt x="877" y="470"/>
                  </a:lnTo>
                  <a:lnTo>
                    <a:pt x="462" y="27"/>
                  </a:lnTo>
                  <a:lnTo>
                    <a:pt x="684" y="545"/>
                  </a:lnTo>
                  <a:lnTo>
                    <a:pt x="307" y="305"/>
                  </a:lnTo>
                  <a:lnTo>
                    <a:pt x="607" y="701"/>
                  </a:lnTo>
                  <a:lnTo>
                    <a:pt x="435" y="623"/>
                  </a:lnTo>
                  <a:lnTo>
                    <a:pt x="529" y="738"/>
                  </a:lnTo>
                  <a:lnTo>
                    <a:pt x="0" y="643"/>
                  </a:lnTo>
                  <a:lnTo>
                    <a:pt x="442" y="894"/>
                  </a:lnTo>
                  <a:lnTo>
                    <a:pt x="202" y="924"/>
                  </a:lnTo>
                  <a:lnTo>
                    <a:pt x="442" y="1039"/>
                  </a:lnTo>
                  <a:lnTo>
                    <a:pt x="307" y="1039"/>
                  </a:lnTo>
                  <a:lnTo>
                    <a:pt x="394" y="1117"/>
                  </a:lnTo>
                  <a:lnTo>
                    <a:pt x="94" y="1202"/>
                  </a:lnTo>
                  <a:lnTo>
                    <a:pt x="462" y="1232"/>
                  </a:lnTo>
                  <a:lnTo>
                    <a:pt x="364" y="1320"/>
                  </a:lnTo>
                  <a:lnTo>
                    <a:pt x="442" y="1331"/>
                  </a:lnTo>
                  <a:lnTo>
                    <a:pt x="233" y="1483"/>
                  </a:lnTo>
                  <a:lnTo>
                    <a:pt x="529" y="1415"/>
                  </a:lnTo>
                  <a:lnTo>
                    <a:pt x="425" y="1608"/>
                  </a:lnTo>
                  <a:lnTo>
                    <a:pt x="624" y="1483"/>
                  </a:lnTo>
                  <a:lnTo>
                    <a:pt x="529" y="1811"/>
                  </a:lnTo>
                  <a:lnTo>
                    <a:pt x="779" y="1608"/>
                  </a:lnTo>
                  <a:lnTo>
                    <a:pt x="711" y="1879"/>
                  </a:lnTo>
                  <a:lnTo>
                    <a:pt x="903" y="1747"/>
                  </a:lnTo>
                  <a:lnTo>
                    <a:pt x="883" y="1852"/>
                  </a:lnTo>
                  <a:lnTo>
                    <a:pt x="1021" y="1669"/>
                  </a:lnTo>
                  <a:lnTo>
                    <a:pt x="1116" y="1899"/>
                  </a:lnTo>
                  <a:lnTo>
                    <a:pt x="1220" y="1629"/>
                  </a:lnTo>
                  <a:lnTo>
                    <a:pt x="1291" y="1862"/>
                  </a:lnTo>
                  <a:lnTo>
                    <a:pt x="1318" y="1676"/>
                  </a:lnTo>
                  <a:lnTo>
                    <a:pt x="1375" y="1784"/>
                  </a:lnTo>
                  <a:lnTo>
                    <a:pt x="1338" y="1581"/>
                  </a:lnTo>
                  <a:lnTo>
                    <a:pt x="1743" y="1811"/>
                  </a:lnTo>
                  <a:lnTo>
                    <a:pt x="1608" y="1540"/>
                  </a:lnTo>
                  <a:lnTo>
                    <a:pt x="1888" y="1754"/>
                  </a:lnTo>
                  <a:lnTo>
                    <a:pt x="1598" y="1415"/>
                  </a:lnTo>
                  <a:lnTo>
                    <a:pt x="1972" y="1513"/>
                  </a:lnTo>
                  <a:lnTo>
                    <a:pt x="1675" y="1253"/>
                  </a:lnTo>
                  <a:lnTo>
                    <a:pt x="2137" y="1195"/>
                  </a:lnTo>
                  <a:lnTo>
                    <a:pt x="1702" y="1049"/>
                  </a:lnTo>
                  <a:lnTo>
                    <a:pt x="1945" y="982"/>
                  </a:lnTo>
                  <a:lnTo>
                    <a:pt x="1827" y="934"/>
                  </a:lnTo>
                  <a:lnTo>
                    <a:pt x="1955" y="904"/>
                  </a:lnTo>
                  <a:lnTo>
                    <a:pt x="1696" y="877"/>
                  </a:lnTo>
                  <a:lnTo>
                    <a:pt x="2046" y="674"/>
                  </a:lnTo>
                  <a:lnTo>
                    <a:pt x="1675" y="684"/>
                  </a:lnTo>
                  <a:lnTo>
                    <a:pt x="1760" y="616"/>
                  </a:lnTo>
                  <a:lnTo>
                    <a:pt x="1632" y="660"/>
                  </a:lnTo>
                  <a:lnTo>
                    <a:pt x="1729" y="565"/>
                  </a:lnTo>
                  <a:lnTo>
                    <a:pt x="1561" y="633"/>
                  </a:lnTo>
                  <a:lnTo>
                    <a:pt x="1753" y="200"/>
                  </a:lnTo>
                  <a:lnTo>
                    <a:pt x="1625" y="406"/>
                  </a:lnTo>
                  <a:lnTo>
                    <a:pt x="1541" y="477"/>
                  </a:lnTo>
                  <a:lnTo>
                    <a:pt x="1433" y="511"/>
                  </a:lnTo>
                  <a:lnTo>
                    <a:pt x="1466" y="423"/>
                  </a:lnTo>
                  <a:lnTo>
                    <a:pt x="1386" y="464"/>
                  </a:lnTo>
                  <a:lnTo>
                    <a:pt x="1463" y="227"/>
                  </a:lnTo>
                  <a:lnTo>
                    <a:pt x="1251" y="372"/>
                  </a:lnTo>
                  <a:lnTo>
                    <a:pt x="1230" y="0"/>
                  </a:lnTo>
                  <a:lnTo>
                    <a:pt x="1230" y="17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0450" y="935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9753" y="1179"/>
              <a:ext cx="3" cy="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611" y="1308"/>
              <a:ext cx="1" cy="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0953" y="1826"/>
              <a:ext cx="3" cy="3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3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9780" y="1125"/>
              <a:ext cx="960" cy="968"/>
            </a:xfrm>
            <a:custGeom>
              <a:avLst/>
              <a:gdLst/>
              <a:ahLst/>
              <a:cxnLst>
                <a:cxn ang="0">
                  <a:pos x="455" y="0"/>
                </a:cxn>
                <a:cxn ang="0">
                  <a:pos x="360" y="13"/>
                </a:cxn>
                <a:cxn ang="0">
                  <a:pos x="273" y="47"/>
                </a:cxn>
                <a:cxn ang="0">
                  <a:pos x="192" y="95"/>
                </a:cxn>
                <a:cxn ang="0">
                  <a:pos x="124" y="159"/>
                </a:cxn>
                <a:cxn ang="0">
                  <a:pos x="67" y="234"/>
                </a:cxn>
                <a:cxn ang="0">
                  <a:pos x="30" y="315"/>
                </a:cxn>
                <a:cxn ang="0">
                  <a:pos x="6" y="410"/>
                </a:cxn>
                <a:cxn ang="0">
                  <a:pos x="0" y="508"/>
                </a:cxn>
                <a:cxn ang="0">
                  <a:pos x="16" y="603"/>
                </a:cxn>
                <a:cxn ang="0">
                  <a:pos x="47" y="691"/>
                </a:cxn>
                <a:cxn ang="0">
                  <a:pos x="94" y="772"/>
                </a:cxn>
                <a:cxn ang="0">
                  <a:pos x="158" y="840"/>
                </a:cxn>
                <a:cxn ang="0">
                  <a:pos x="232" y="897"/>
                </a:cxn>
                <a:cxn ang="0">
                  <a:pos x="316" y="938"/>
                </a:cxn>
                <a:cxn ang="0">
                  <a:pos x="407" y="962"/>
                </a:cxn>
                <a:cxn ang="0">
                  <a:pos x="505" y="965"/>
                </a:cxn>
                <a:cxn ang="0">
                  <a:pos x="600" y="951"/>
                </a:cxn>
                <a:cxn ang="0">
                  <a:pos x="687" y="918"/>
                </a:cxn>
                <a:cxn ang="0">
                  <a:pos x="768" y="870"/>
                </a:cxn>
                <a:cxn ang="0">
                  <a:pos x="836" y="809"/>
                </a:cxn>
                <a:cxn ang="0">
                  <a:pos x="893" y="735"/>
                </a:cxn>
                <a:cxn ang="0">
                  <a:pos x="933" y="650"/>
                </a:cxn>
                <a:cxn ang="0">
                  <a:pos x="957" y="555"/>
                </a:cxn>
                <a:cxn ang="0">
                  <a:pos x="960" y="457"/>
                </a:cxn>
                <a:cxn ang="0">
                  <a:pos x="947" y="362"/>
                </a:cxn>
                <a:cxn ang="0">
                  <a:pos x="913" y="274"/>
                </a:cxn>
                <a:cxn ang="0">
                  <a:pos x="866" y="193"/>
                </a:cxn>
                <a:cxn ang="0">
                  <a:pos x="805" y="125"/>
                </a:cxn>
                <a:cxn ang="0">
                  <a:pos x="731" y="68"/>
                </a:cxn>
                <a:cxn ang="0">
                  <a:pos x="647" y="27"/>
                </a:cxn>
                <a:cxn ang="0">
                  <a:pos x="552" y="3"/>
                </a:cxn>
              </a:cxnLst>
              <a:rect l="0" t="0" r="r" b="b"/>
              <a:pathLst>
                <a:path w="960" h="968">
                  <a:moveTo>
                    <a:pt x="482" y="0"/>
                  </a:moveTo>
                  <a:lnTo>
                    <a:pt x="455" y="0"/>
                  </a:lnTo>
                  <a:lnTo>
                    <a:pt x="407" y="3"/>
                  </a:lnTo>
                  <a:lnTo>
                    <a:pt x="360" y="13"/>
                  </a:lnTo>
                  <a:lnTo>
                    <a:pt x="316" y="27"/>
                  </a:lnTo>
                  <a:lnTo>
                    <a:pt x="273" y="47"/>
                  </a:lnTo>
                  <a:lnTo>
                    <a:pt x="232" y="68"/>
                  </a:lnTo>
                  <a:lnTo>
                    <a:pt x="192" y="95"/>
                  </a:lnTo>
                  <a:lnTo>
                    <a:pt x="158" y="125"/>
                  </a:lnTo>
                  <a:lnTo>
                    <a:pt x="124" y="159"/>
                  </a:lnTo>
                  <a:lnTo>
                    <a:pt x="94" y="193"/>
                  </a:lnTo>
                  <a:lnTo>
                    <a:pt x="67" y="234"/>
                  </a:lnTo>
                  <a:lnTo>
                    <a:pt x="47" y="274"/>
                  </a:lnTo>
                  <a:lnTo>
                    <a:pt x="30" y="315"/>
                  </a:lnTo>
                  <a:lnTo>
                    <a:pt x="16" y="362"/>
                  </a:lnTo>
                  <a:lnTo>
                    <a:pt x="6" y="410"/>
                  </a:lnTo>
                  <a:lnTo>
                    <a:pt x="0" y="481"/>
                  </a:lnTo>
                  <a:lnTo>
                    <a:pt x="0" y="508"/>
                  </a:lnTo>
                  <a:lnTo>
                    <a:pt x="6" y="555"/>
                  </a:lnTo>
                  <a:lnTo>
                    <a:pt x="16" y="603"/>
                  </a:lnTo>
                  <a:lnTo>
                    <a:pt x="30" y="650"/>
                  </a:lnTo>
                  <a:lnTo>
                    <a:pt x="47" y="691"/>
                  </a:lnTo>
                  <a:lnTo>
                    <a:pt x="67" y="735"/>
                  </a:lnTo>
                  <a:lnTo>
                    <a:pt x="94" y="772"/>
                  </a:lnTo>
                  <a:lnTo>
                    <a:pt x="124" y="809"/>
                  </a:lnTo>
                  <a:lnTo>
                    <a:pt x="158" y="840"/>
                  </a:lnTo>
                  <a:lnTo>
                    <a:pt x="192" y="870"/>
                  </a:lnTo>
                  <a:lnTo>
                    <a:pt x="232" y="897"/>
                  </a:lnTo>
                  <a:lnTo>
                    <a:pt x="273" y="918"/>
                  </a:lnTo>
                  <a:lnTo>
                    <a:pt x="316" y="938"/>
                  </a:lnTo>
                  <a:lnTo>
                    <a:pt x="360" y="951"/>
                  </a:lnTo>
                  <a:lnTo>
                    <a:pt x="407" y="962"/>
                  </a:lnTo>
                  <a:lnTo>
                    <a:pt x="482" y="968"/>
                  </a:lnTo>
                  <a:lnTo>
                    <a:pt x="505" y="965"/>
                  </a:lnTo>
                  <a:lnTo>
                    <a:pt x="552" y="962"/>
                  </a:lnTo>
                  <a:lnTo>
                    <a:pt x="600" y="951"/>
                  </a:lnTo>
                  <a:lnTo>
                    <a:pt x="647" y="938"/>
                  </a:lnTo>
                  <a:lnTo>
                    <a:pt x="687" y="918"/>
                  </a:lnTo>
                  <a:lnTo>
                    <a:pt x="731" y="897"/>
                  </a:lnTo>
                  <a:lnTo>
                    <a:pt x="768" y="870"/>
                  </a:lnTo>
                  <a:lnTo>
                    <a:pt x="805" y="840"/>
                  </a:lnTo>
                  <a:lnTo>
                    <a:pt x="836" y="809"/>
                  </a:lnTo>
                  <a:lnTo>
                    <a:pt x="866" y="772"/>
                  </a:lnTo>
                  <a:lnTo>
                    <a:pt x="893" y="735"/>
                  </a:lnTo>
                  <a:lnTo>
                    <a:pt x="913" y="691"/>
                  </a:lnTo>
                  <a:lnTo>
                    <a:pt x="933" y="650"/>
                  </a:lnTo>
                  <a:lnTo>
                    <a:pt x="947" y="603"/>
                  </a:lnTo>
                  <a:lnTo>
                    <a:pt x="957" y="555"/>
                  </a:lnTo>
                  <a:lnTo>
                    <a:pt x="960" y="481"/>
                  </a:lnTo>
                  <a:lnTo>
                    <a:pt x="960" y="457"/>
                  </a:lnTo>
                  <a:lnTo>
                    <a:pt x="957" y="410"/>
                  </a:lnTo>
                  <a:lnTo>
                    <a:pt x="947" y="362"/>
                  </a:lnTo>
                  <a:lnTo>
                    <a:pt x="933" y="315"/>
                  </a:lnTo>
                  <a:lnTo>
                    <a:pt x="913" y="274"/>
                  </a:lnTo>
                  <a:lnTo>
                    <a:pt x="893" y="234"/>
                  </a:lnTo>
                  <a:lnTo>
                    <a:pt x="866" y="193"/>
                  </a:lnTo>
                  <a:lnTo>
                    <a:pt x="836" y="159"/>
                  </a:lnTo>
                  <a:lnTo>
                    <a:pt x="805" y="125"/>
                  </a:lnTo>
                  <a:lnTo>
                    <a:pt x="768" y="95"/>
                  </a:lnTo>
                  <a:lnTo>
                    <a:pt x="731" y="68"/>
                  </a:lnTo>
                  <a:lnTo>
                    <a:pt x="687" y="47"/>
                  </a:lnTo>
                  <a:lnTo>
                    <a:pt x="647" y="27"/>
                  </a:lnTo>
                  <a:lnTo>
                    <a:pt x="600" y="13"/>
                  </a:lnTo>
                  <a:lnTo>
                    <a:pt x="552" y="3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9790" y="1138"/>
              <a:ext cx="940" cy="938"/>
            </a:xfrm>
            <a:custGeom>
              <a:avLst/>
              <a:gdLst/>
              <a:ahLst/>
              <a:cxnLst>
                <a:cxn ang="0">
                  <a:pos x="445" y="0"/>
                </a:cxn>
                <a:cxn ang="0">
                  <a:pos x="354" y="14"/>
                </a:cxn>
                <a:cxn ang="0">
                  <a:pos x="269" y="45"/>
                </a:cxn>
                <a:cxn ang="0">
                  <a:pos x="192" y="92"/>
                </a:cxn>
                <a:cxn ang="0">
                  <a:pos x="124" y="153"/>
                </a:cxn>
                <a:cxn ang="0">
                  <a:pos x="70" y="227"/>
                </a:cxn>
                <a:cxn ang="0">
                  <a:pos x="30" y="309"/>
                </a:cxn>
                <a:cxn ang="0">
                  <a:pos x="6" y="400"/>
                </a:cxn>
                <a:cxn ang="0">
                  <a:pos x="3" y="495"/>
                </a:cxn>
                <a:cxn ang="0">
                  <a:pos x="16" y="586"/>
                </a:cxn>
                <a:cxn ang="0">
                  <a:pos x="47" y="674"/>
                </a:cxn>
                <a:cxn ang="0">
                  <a:pos x="97" y="749"/>
                </a:cxn>
                <a:cxn ang="0">
                  <a:pos x="155" y="817"/>
                </a:cxn>
                <a:cxn ang="0">
                  <a:pos x="229" y="871"/>
                </a:cxn>
                <a:cxn ang="0">
                  <a:pos x="310" y="911"/>
                </a:cxn>
                <a:cxn ang="0">
                  <a:pos x="401" y="935"/>
                </a:cxn>
                <a:cxn ang="0">
                  <a:pos x="495" y="938"/>
                </a:cxn>
                <a:cxn ang="0">
                  <a:pos x="586" y="925"/>
                </a:cxn>
                <a:cxn ang="0">
                  <a:pos x="674" y="894"/>
                </a:cxn>
                <a:cxn ang="0">
                  <a:pos x="751" y="847"/>
                </a:cxn>
                <a:cxn ang="0">
                  <a:pos x="815" y="786"/>
                </a:cxn>
                <a:cxn ang="0">
                  <a:pos x="873" y="712"/>
                </a:cxn>
                <a:cxn ang="0">
                  <a:pos x="910" y="630"/>
                </a:cxn>
                <a:cxn ang="0">
                  <a:pos x="933" y="542"/>
                </a:cxn>
                <a:cxn ang="0">
                  <a:pos x="940" y="444"/>
                </a:cxn>
                <a:cxn ang="0">
                  <a:pos x="923" y="353"/>
                </a:cxn>
                <a:cxn ang="0">
                  <a:pos x="893" y="268"/>
                </a:cxn>
                <a:cxn ang="0">
                  <a:pos x="846" y="190"/>
                </a:cxn>
                <a:cxn ang="0">
                  <a:pos x="785" y="122"/>
                </a:cxn>
                <a:cxn ang="0">
                  <a:pos x="714" y="68"/>
                </a:cxn>
                <a:cxn ang="0">
                  <a:pos x="630" y="28"/>
                </a:cxn>
                <a:cxn ang="0">
                  <a:pos x="542" y="4"/>
                </a:cxn>
              </a:cxnLst>
              <a:rect l="0" t="0" r="r" b="b"/>
              <a:pathLst>
                <a:path w="940" h="938">
                  <a:moveTo>
                    <a:pt x="472" y="0"/>
                  </a:moveTo>
                  <a:lnTo>
                    <a:pt x="445" y="0"/>
                  </a:lnTo>
                  <a:lnTo>
                    <a:pt x="401" y="4"/>
                  </a:lnTo>
                  <a:lnTo>
                    <a:pt x="354" y="14"/>
                  </a:lnTo>
                  <a:lnTo>
                    <a:pt x="310" y="28"/>
                  </a:lnTo>
                  <a:lnTo>
                    <a:pt x="269" y="45"/>
                  </a:lnTo>
                  <a:lnTo>
                    <a:pt x="229" y="68"/>
                  </a:lnTo>
                  <a:lnTo>
                    <a:pt x="192" y="92"/>
                  </a:lnTo>
                  <a:lnTo>
                    <a:pt x="155" y="122"/>
                  </a:lnTo>
                  <a:lnTo>
                    <a:pt x="124" y="153"/>
                  </a:lnTo>
                  <a:lnTo>
                    <a:pt x="97" y="190"/>
                  </a:lnTo>
                  <a:lnTo>
                    <a:pt x="70" y="227"/>
                  </a:lnTo>
                  <a:lnTo>
                    <a:pt x="47" y="268"/>
                  </a:lnTo>
                  <a:lnTo>
                    <a:pt x="30" y="309"/>
                  </a:lnTo>
                  <a:lnTo>
                    <a:pt x="16" y="353"/>
                  </a:lnTo>
                  <a:lnTo>
                    <a:pt x="6" y="400"/>
                  </a:lnTo>
                  <a:lnTo>
                    <a:pt x="0" y="468"/>
                  </a:lnTo>
                  <a:lnTo>
                    <a:pt x="3" y="495"/>
                  </a:lnTo>
                  <a:lnTo>
                    <a:pt x="6" y="542"/>
                  </a:lnTo>
                  <a:lnTo>
                    <a:pt x="16" y="586"/>
                  </a:lnTo>
                  <a:lnTo>
                    <a:pt x="30" y="630"/>
                  </a:lnTo>
                  <a:lnTo>
                    <a:pt x="47" y="674"/>
                  </a:lnTo>
                  <a:lnTo>
                    <a:pt x="70" y="712"/>
                  </a:lnTo>
                  <a:lnTo>
                    <a:pt x="97" y="749"/>
                  </a:lnTo>
                  <a:lnTo>
                    <a:pt x="124" y="786"/>
                  </a:lnTo>
                  <a:lnTo>
                    <a:pt x="155" y="817"/>
                  </a:lnTo>
                  <a:lnTo>
                    <a:pt x="192" y="847"/>
                  </a:lnTo>
                  <a:lnTo>
                    <a:pt x="229" y="871"/>
                  </a:lnTo>
                  <a:lnTo>
                    <a:pt x="269" y="894"/>
                  </a:lnTo>
                  <a:lnTo>
                    <a:pt x="310" y="911"/>
                  </a:lnTo>
                  <a:lnTo>
                    <a:pt x="354" y="925"/>
                  </a:lnTo>
                  <a:lnTo>
                    <a:pt x="401" y="935"/>
                  </a:lnTo>
                  <a:lnTo>
                    <a:pt x="472" y="938"/>
                  </a:lnTo>
                  <a:lnTo>
                    <a:pt x="495" y="938"/>
                  </a:lnTo>
                  <a:lnTo>
                    <a:pt x="542" y="935"/>
                  </a:lnTo>
                  <a:lnTo>
                    <a:pt x="586" y="925"/>
                  </a:lnTo>
                  <a:lnTo>
                    <a:pt x="630" y="911"/>
                  </a:lnTo>
                  <a:lnTo>
                    <a:pt x="674" y="894"/>
                  </a:lnTo>
                  <a:lnTo>
                    <a:pt x="714" y="871"/>
                  </a:lnTo>
                  <a:lnTo>
                    <a:pt x="751" y="847"/>
                  </a:lnTo>
                  <a:lnTo>
                    <a:pt x="785" y="817"/>
                  </a:lnTo>
                  <a:lnTo>
                    <a:pt x="815" y="786"/>
                  </a:lnTo>
                  <a:lnTo>
                    <a:pt x="846" y="749"/>
                  </a:lnTo>
                  <a:lnTo>
                    <a:pt x="873" y="712"/>
                  </a:lnTo>
                  <a:lnTo>
                    <a:pt x="893" y="674"/>
                  </a:lnTo>
                  <a:lnTo>
                    <a:pt x="910" y="630"/>
                  </a:lnTo>
                  <a:lnTo>
                    <a:pt x="923" y="586"/>
                  </a:lnTo>
                  <a:lnTo>
                    <a:pt x="933" y="542"/>
                  </a:lnTo>
                  <a:lnTo>
                    <a:pt x="940" y="468"/>
                  </a:lnTo>
                  <a:lnTo>
                    <a:pt x="940" y="444"/>
                  </a:lnTo>
                  <a:lnTo>
                    <a:pt x="933" y="400"/>
                  </a:lnTo>
                  <a:lnTo>
                    <a:pt x="923" y="353"/>
                  </a:lnTo>
                  <a:lnTo>
                    <a:pt x="910" y="309"/>
                  </a:lnTo>
                  <a:lnTo>
                    <a:pt x="893" y="268"/>
                  </a:lnTo>
                  <a:lnTo>
                    <a:pt x="873" y="227"/>
                  </a:lnTo>
                  <a:lnTo>
                    <a:pt x="846" y="190"/>
                  </a:lnTo>
                  <a:lnTo>
                    <a:pt x="815" y="153"/>
                  </a:lnTo>
                  <a:lnTo>
                    <a:pt x="785" y="122"/>
                  </a:lnTo>
                  <a:lnTo>
                    <a:pt x="751" y="92"/>
                  </a:lnTo>
                  <a:lnTo>
                    <a:pt x="714" y="68"/>
                  </a:lnTo>
                  <a:lnTo>
                    <a:pt x="674" y="45"/>
                  </a:lnTo>
                  <a:lnTo>
                    <a:pt x="630" y="28"/>
                  </a:lnTo>
                  <a:lnTo>
                    <a:pt x="586" y="14"/>
                  </a:lnTo>
                  <a:lnTo>
                    <a:pt x="542" y="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0130" y="1216"/>
              <a:ext cx="61" cy="68"/>
            </a:xfrm>
            <a:custGeom>
              <a:avLst/>
              <a:gdLst/>
              <a:ahLst/>
              <a:cxnLst>
                <a:cxn ang="0">
                  <a:pos x="17" y="14"/>
                </a:cxn>
                <a:cxn ang="0">
                  <a:pos x="7" y="27"/>
                </a:cxn>
                <a:cxn ang="0">
                  <a:pos x="3" y="34"/>
                </a:cxn>
                <a:cxn ang="0">
                  <a:pos x="0" y="61"/>
                </a:cxn>
                <a:cxn ang="0">
                  <a:pos x="7" y="68"/>
                </a:cxn>
                <a:cxn ang="0">
                  <a:pos x="14" y="68"/>
                </a:cxn>
                <a:cxn ang="0">
                  <a:pos x="17" y="51"/>
                </a:cxn>
                <a:cxn ang="0">
                  <a:pos x="24" y="34"/>
                </a:cxn>
                <a:cxn ang="0">
                  <a:pos x="44" y="24"/>
                </a:cxn>
                <a:cxn ang="0">
                  <a:pos x="61" y="17"/>
                </a:cxn>
                <a:cxn ang="0">
                  <a:pos x="61" y="14"/>
                </a:cxn>
                <a:cxn ang="0">
                  <a:pos x="47" y="4"/>
                </a:cxn>
                <a:cxn ang="0">
                  <a:pos x="37" y="0"/>
                </a:cxn>
                <a:cxn ang="0">
                  <a:pos x="27" y="11"/>
                </a:cxn>
                <a:cxn ang="0">
                  <a:pos x="17" y="14"/>
                </a:cxn>
              </a:cxnLst>
              <a:rect l="0" t="0" r="r" b="b"/>
              <a:pathLst>
                <a:path w="61" h="68">
                  <a:moveTo>
                    <a:pt x="17" y="14"/>
                  </a:moveTo>
                  <a:lnTo>
                    <a:pt x="7" y="27"/>
                  </a:lnTo>
                  <a:lnTo>
                    <a:pt x="3" y="34"/>
                  </a:lnTo>
                  <a:lnTo>
                    <a:pt x="0" y="61"/>
                  </a:lnTo>
                  <a:lnTo>
                    <a:pt x="7" y="68"/>
                  </a:lnTo>
                  <a:lnTo>
                    <a:pt x="14" y="68"/>
                  </a:lnTo>
                  <a:lnTo>
                    <a:pt x="17" y="51"/>
                  </a:lnTo>
                  <a:lnTo>
                    <a:pt x="24" y="34"/>
                  </a:lnTo>
                  <a:lnTo>
                    <a:pt x="44" y="24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47" y="4"/>
                  </a:lnTo>
                  <a:lnTo>
                    <a:pt x="37" y="0"/>
                  </a:lnTo>
                  <a:lnTo>
                    <a:pt x="27" y="11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0342" y="1227"/>
              <a:ext cx="68" cy="7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7" y="16"/>
                </a:cxn>
                <a:cxn ang="0">
                  <a:pos x="17" y="20"/>
                </a:cxn>
                <a:cxn ang="0">
                  <a:pos x="34" y="30"/>
                </a:cxn>
                <a:cxn ang="0">
                  <a:pos x="54" y="57"/>
                </a:cxn>
                <a:cxn ang="0">
                  <a:pos x="54" y="64"/>
                </a:cxn>
                <a:cxn ang="0">
                  <a:pos x="65" y="71"/>
                </a:cxn>
                <a:cxn ang="0">
                  <a:pos x="68" y="71"/>
                </a:cxn>
                <a:cxn ang="0">
                  <a:pos x="68" y="57"/>
                </a:cxn>
                <a:cxn ang="0">
                  <a:pos x="58" y="33"/>
                </a:cxn>
                <a:cxn ang="0">
                  <a:pos x="41" y="13"/>
                </a:cxn>
                <a:cxn ang="0">
                  <a:pos x="24" y="0"/>
                </a:cxn>
                <a:cxn ang="0">
                  <a:pos x="21" y="0"/>
                </a:cxn>
                <a:cxn ang="0">
                  <a:pos x="7" y="3"/>
                </a:cxn>
                <a:cxn ang="0">
                  <a:pos x="0" y="3"/>
                </a:cxn>
              </a:cxnLst>
              <a:rect l="0" t="0" r="r" b="b"/>
              <a:pathLst>
                <a:path w="68" h="71">
                  <a:moveTo>
                    <a:pt x="0" y="3"/>
                  </a:moveTo>
                  <a:lnTo>
                    <a:pt x="0" y="6"/>
                  </a:lnTo>
                  <a:lnTo>
                    <a:pt x="0" y="10"/>
                  </a:lnTo>
                  <a:lnTo>
                    <a:pt x="7" y="16"/>
                  </a:lnTo>
                  <a:lnTo>
                    <a:pt x="17" y="20"/>
                  </a:lnTo>
                  <a:lnTo>
                    <a:pt x="34" y="30"/>
                  </a:lnTo>
                  <a:lnTo>
                    <a:pt x="54" y="57"/>
                  </a:lnTo>
                  <a:lnTo>
                    <a:pt x="54" y="64"/>
                  </a:lnTo>
                  <a:lnTo>
                    <a:pt x="65" y="71"/>
                  </a:lnTo>
                  <a:lnTo>
                    <a:pt x="68" y="71"/>
                  </a:lnTo>
                  <a:lnTo>
                    <a:pt x="68" y="57"/>
                  </a:lnTo>
                  <a:lnTo>
                    <a:pt x="58" y="33"/>
                  </a:lnTo>
                  <a:lnTo>
                    <a:pt x="41" y="13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7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0133" y="1274"/>
              <a:ext cx="250" cy="332"/>
            </a:xfrm>
            <a:custGeom>
              <a:avLst/>
              <a:gdLst/>
              <a:ahLst/>
              <a:cxnLst>
                <a:cxn ang="0">
                  <a:pos x="189" y="267"/>
                </a:cxn>
                <a:cxn ang="0">
                  <a:pos x="233" y="217"/>
                </a:cxn>
                <a:cxn ang="0">
                  <a:pos x="250" y="173"/>
                </a:cxn>
                <a:cxn ang="0">
                  <a:pos x="250" y="162"/>
                </a:cxn>
                <a:cxn ang="0">
                  <a:pos x="250" y="159"/>
                </a:cxn>
                <a:cxn ang="0">
                  <a:pos x="240" y="132"/>
                </a:cxn>
                <a:cxn ang="0">
                  <a:pos x="233" y="115"/>
                </a:cxn>
                <a:cxn ang="0">
                  <a:pos x="216" y="95"/>
                </a:cxn>
                <a:cxn ang="0">
                  <a:pos x="220" y="88"/>
                </a:cxn>
                <a:cxn ang="0">
                  <a:pos x="216" y="85"/>
                </a:cxn>
                <a:cxn ang="0">
                  <a:pos x="209" y="78"/>
                </a:cxn>
                <a:cxn ang="0">
                  <a:pos x="199" y="64"/>
                </a:cxn>
                <a:cxn ang="0">
                  <a:pos x="193" y="57"/>
                </a:cxn>
                <a:cxn ang="0">
                  <a:pos x="186" y="54"/>
                </a:cxn>
                <a:cxn ang="0">
                  <a:pos x="182" y="47"/>
                </a:cxn>
                <a:cxn ang="0">
                  <a:pos x="179" y="44"/>
                </a:cxn>
                <a:cxn ang="0">
                  <a:pos x="176" y="34"/>
                </a:cxn>
                <a:cxn ang="0">
                  <a:pos x="162" y="30"/>
                </a:cxn>
                <a:cxn ang="0">
                  <a:pos x="162" y="24"/>
                </a:cxn>
                <a:cxn ang="0">
                  <a:pos x="162" y="20"/>
                </a:cxn>
                <a:cxn ang="0">
                  <a:pos x="149" y="3"/>
                </a:cxn>
                <a:cxn ang="0">
                  <a:pos x="139" y="3"/>
                </a:cxn>
                <a:cxn ang="0">
                  <a:pos x="129" y="7"/>
                </a:cxn>
                <a:cxn ang="0">
                  <a:pos x="112" y="7"/>
                </a:cxn>
                <a:cxn ang="0">
                  <a:pos x="88" y="0"/>
                </a:cxn>
                <a:cxn ang="0">
                  <a:pos x="58" y="20"/>
                </a:cxn>
                <a:cxn ang="0">
                  <a:pos x="54" y="27"/>
                </a:cxn>
                <a:cxn ang="0">
                  <a:pos x="51" y="30"/>
                </a:cxn>
                <a:cxn ang="0">
                  <a:pos x="34" y="51"/>
                </a:cxn>
                <a:cxn ang="0">
                  <a:pos x="24" y="68"/>
                </a:cxn>
                <a:cxn ang="0">
                  <a:pos x="17" y="85"/>
                </a:cxn>
                <a:cxn ang="0">
                  <a:pos x="7" y="108"/>
                </a:cxn>
                <a:cxn ang="0">
                  <a:pos x="0" y="132"/>
                </a:cxn>
                <a:cxn ang="0">
                  <a:pos x="4" y="149"/>
                </a:cxn>
                <a:cxn ang="0">
                  <a:pos x="4" y="156"/>
                </a:cxn>
                <a:cxn ang="0">
                  <a:pos x="7" y="156"/>
                </a:cxn>
                <a:cxn ang="0">
                  <a:pos x="4" y="159"/>
                </a:cxn>
                <a:cxn ang="0">
                  <a:pos x="4" y="162"/>
                </a:cxn>
                <a:cxn ang="0">
                  <a:pos x="11" y="176"/>
                </a:cxn>
                <a:cxn ang="0">
                  <a:pos x="14" y="186"/>
                </a:cxn>
                <a:cxn ang="0">
                  <a:pos x="21" y="196"/>
                </a:cxn>
                <a:cxn ang="0">
                  <a:pos x="24" y="200"/>
                </a:cxn>
                <a:cxn ang="0">
                  <a:pos x="34" y="213"/>
                </a:cxn>
                <a:cxn ang="0">
                  <a:pos x="44" y="234"/>
                </a:cxn>
                <a:cxn ang="0">
                  <a:pos x="61" y="254"/>
                </a:cxn>
                <a:cxn ang="0">
                  <a:pos x="71" y="267"/>
                </a:cxn>
                <a:cxn ang="0">
                  <a:pos x="85" y="281"/>
                </a:cxn>
                <a:cxn ang="0">
                  <a:pos x="78" y="305"/>
                </a:cxn>
                <a:cxn ang="0">
                  <a:pos x="75" y="308"/>
                </a:cxn>
                <a:cxn ang="0">
                  <a:pos x="98" y="305"/>
                </a:cxn>
                <a:cxn ang="0">
                  <a:pos x="149" y="305"/>
                </a:cxn>
                <a:cxn ang="0">
                  <a:pos x="176" y="318"/>
                </a:cxn>
                <a:cxn ang="0">
                  <a:pos x="186" y="332"/>
                </a:cxn>
                <a:cxn ang="0">
                  <a:pos x="193" y="322"/>
                </a:cxn>
                <a:cxn ang="0">
                  <a:pos x="172" y="305"/>
                </a:cxn>
              </a:cxnLst>
              <a:rect l="0" t="0" r="r" b="b"/>
              <a:pathLst>
                <a:path w="250" h="332">
                  <a:moveTo>
                    <a:pt x="156" y="295"/>
                  </a:moveTo>
                  <a:lnTo>
                    <a:pt x="189" y="267"/>
                  </a:lnTo>
                  <a:lnTo>
                    <a:pt x="199" y="257"/>
                  </a:lnTo>
                  <a:lnTo>
                    <a:pt x="233" y="217"/>
                  </a:lnTo>
                  <a:lnTo>
                    <a:pt x="247" y="193"/>
                  </a:lnTo>
                  <a:lnTo>
                    <a:pt x="250" y="173"/>
                  </a:lnTo>
                  <a:lnTo>
                    <a:pt x="247" y="173"/>
                  </a:lnTo>
                  <a:lnTo>
                    <a:pt x="250" y="162"/>
                  </a:lnTo>
                  <a:lnTo>
                    <a:pt x="250" y="162"/>
                  </a:lnTo>
                  <a:lnTo>
                    <a:pt x="250" y="159"/>
                  </a:lnTo>
                  <a:lnTo>
                    <a:pt x="247" y="149"/>
                  </a:lnTo>
                  <a:lnTo>
                    <a:pt x="240" y="132"/>
                  </a:lnTo>
                  <a:lnTo>
                    <a:pt x="240" y="125"/>
                  </a:lnTo>
                  <a:lnTo>
                    <a:pt x="233" y="115"/>
                  </a:lnTo>
                  <a:lnTo>
                    <a:pt x="223" y="102"/>
                  </a:lnTo>
                  <a:lnTo>
                    <a:pt x="216" y="95"/>
                  </a:lnTo>
                  <a:lnTo>
                    <a:pt x="220" y="95"/>
                  </a:lnTo>
                  <a:lnTo>
                    <a:pt x="220" y="88"/>
                  </a:lnTo>
                  <a:lnTo>
                    <a:pt x="216" y="91"/>
                  </a:lnTo>
                  <a:lnTo>
                    <a:pt x="216" y="85"/>
                  </a:lnTo>
                  <a:lnTo>
                    <a:pt x="209" y="81"/>
                  </a:lnTo>
                  <a:lnTo>
                    <a:pt x="209" y="78"/>
                  </a:lnTo>
                  <a:lnTo>
                    <a:pt x="203" y="71"/>
                  </a:lnTo>
                  <a:lnTo>
                    <a:pt x="199" y="64"/>
                  </a:lnTo>
                  <a:lnTo>
                    <a:pt x="193" y="61"/>
                  </a:lnTo>
                  <a:lnTo>
                    <a:pt x="193" y="57"/>
                  </a:lnTo>
                  <a:lnTo>
                    <a:pt x="189" y="57"/>
                  </a:lnTo>
                  <a:lnTo>
                    <a:pt x="186" y="54"/>
                  </a:lnTo>
                  <a:lnTo>
                    <a:pt x="182" y="51"/>
                  </a:lnTo>
                  <a:lnTo>
                    <a:pt x="182" y="47"/>
                  </a:lnTo>
                  <a:lnTo>
                    <a:pt x="182" y="44"/>
                  </a:lnTo>
                  <a:lnTo>
                    <a:pt x="179" y="44"/>
                  </a:lnTo>
                  <a:lnTo>
                    <a:pt x="172" y="37"/>
                  </a:lnTo>
                  <a:lnTo>
                    <a:pt x="176" y="34"/>
                  </a:lnTo>
                  <a:lnTo>
                    <a:pt x="166" y="30"/>
                  </a:lnTo>
                  <a:lnTo>
                    <a:pt x="162" y="30"/>
                  </a:lnTo>
                  <a:lnTo>
                    <a:pt x="162" y="27"/>
                  </a:lnTo>
                  <a:lnTo>
                    <a:pt x="162" y="24"/>
                  </a:lnTo>
                  <a:lnTo>
                    <a:pt x="166" y="24"/>
                  </a:lnTo>
                  <a:lnTo>
                    <a:pt x="162" y="20"/>
                  </a:lnTo>
                  <a:lnTo>
                    <a:pt x="159" y="17"/>
                  </a:lnTo>
                  <a:lnTo>
                    <a:pt x="149" y="3"/>
                  </a:lnTo>
                  <a:lnTo>
                    <a:pt x="142" y="3"/>
                  </a:lnTo>
                  <a:lnTo>
                    <a:pt x="139" y="3"/>
                  </a:lnTo>
                  <a:lnTo>
                    <a:pt x="139" y="0"/>
                  </a:lnTo>
                  <a:lnTo>
                    <a:pt x="129" y="7"/>
                  </a:lnTo>
                  <a:lnTo>
                    <a:pt x="118" y="17"/>
                  </a:lnTo>
                  <a:lnTo>
                    <a:pt x="112" y="7"/>
                  </a:lnTo>
                  <a:lnTo>
                    <a:pt x="102" y="0"/>
                  </a:lnTo>
                  <a:lnTo>
                    <a:pt x="88" y="0"/>
                  </a:lnTo>
                  <a:lnTo>
                    <a:pt x="75" y="3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34" y="51"/>
                  </a:lnTo>
                  <a:lnTo>
                    <a:pt x="34" y="57"/>
                  </a:lnTo>
                  <a:lnTo>
                    <a:pt x="24" y="68"/>
                  </a:lnTo>
                  <a:lnTo>
                    <a:pt x="17" y="81"/>
                  </a:lnTo>
                  <a:lnTo>
                    <a:pt x="17" y="85"/>
                  </a:lnTo>
                  <a:lnTo>
                    <a:pt x="7" y="98"/>
                  </a:lnTo>
                  <a:lnTo>
                    <a:pt x="7" y="108"/>
                  </a:lnTo>
                  <a:lnTo>
                    <a:pt x="4" y="115"/>
                  </a:lnTo>
                  <a:lnTo>
                    <a:pt x="0" y="132"/>
                  </a:lnTo>
                  <a:lnTo>
                    <a:pt x="4" y="149"/>
                  </a:lnTo>
                  <a:lnTo>
                    <a:pt x="4" y="149"/>
                  </a:lnTo>
                  <a:lnTo>
                    <a:pt x="4" y="156"/>
                  </a:lnTo>
                  <a:lnTo>
                    <a:pt x="4" y="156"/>
                  </a:lnTo>
                  <a:lnTo>
                    <a:pt x="4" y="152"/>
                  </a:lnTo>
                  <a:lnTo>
                    <a:pt x="7" y="156"/>
                  </a:lnTo>
                  <a:lnTo>
                    <a:pt x="4" y="159"/>
                  </a:lnTo>
                  <a:lnTo>
                    <a:pt x="4" y="159"/>
                  </a:lnTo>
                  <a:lnTo>
                    <a:pt x="4" y="162"/>
                  </a:lnTo>
                  <a:lnTo>
                    <a:pt x="4" y="162"/>
                  </a:lnTo>
                  <a:lnTo>
                    <a:pt x="7" y="162"/>
                  </a:lnTo>
                  <a:lnTo>
                    <a:pt x="11" y="176"/>
                  </a:lnTo>
                  <a:lnTo>
                    <a:pt x="11" y="176"/>
                  </a:lnTo>
                  <a:lnTo>
                    <a:pt x="14" y="186"/>
                  </a:lnTo>
                  <a:lnTo>
                    <a:pt x="21" y="190"/>
                  </a:lnTo>
                  <a:lnTo>
                    <a:pt x="21" y="196"/>
                  </a:lnTo>
                  <a:lnTo>
                    <a:pt x="24" y="196"/>
                  </a:lnTo>
                  <a:lnTo>
                    <a:pt x="24" y="200"/>
                  </a:lnTo>
                  <a:lnTo>
                    <a:pt x="34" y="210"/>
                  </a:lnTo>
                  <a:lnTo>
                    <a:pt x="34" y="213"/>
                  </a:lnTo>
                  <a:lnTo>
                    <a:pt x="41" y="223"/>
                  </a:lnTo>
                  <a:lnTo>
                    <a:pt x="44" y="234"/>
                  </a:lnTo>
                  <a:lnTo>
                    <a:pt x="54" y="237"/>
                  </a:lnTo>
                  <a:lnTo>
                    <a:pt x="61" y="254"/>
                  </a:lnTo>
                  <a:lnTo>
                    <a:pt x="71" y="264"/>
                  </a:lnTo>
                  <a:lnTo>
                    <a:pt x="71" y="267"/>
                  </a:lnTo>
                  <a:lnTo>
                    <a:pt x="75" y="274"/>
                  </a:lnTo>
                  <a:lnTo>
                    <a:pt x="85" y="281"/>
                  </a:lnTo>
                  <a:lnTo>
                    <a:pt x="88" y="291"/>
                  </a:lnTo>
                  <a:lnTo>
                    <a:pt x="78" y="305"/>
                  </a:lnTo>
                  <a:lnTo>
                    <a:pt x="75" y="305"/>
                  </a:lnTo>
                  <a:lnTo>
                    <a:pt x="75" y="308"/>
                  </a:lnTo>
                  <a:lnTo>
                    <a:pt x="91" y="308"/>
                  </a:lnTo>
                  <a:lnTo>
                    <a:pt x="98" y="305"/>
                  </a:lnTo>
                  <a:lnTo>
                    <a:pt x="129" y="301"/>
                  </a:lnTo>
                  <a:lnTo>
                    <a:pt x="149" y="305"/>
                  </a:lnTo>
                  <a:lnTo>
                    <a:pt x="156" y="311"/>
                  </a:lnTo>
                  <a:lnTo>
                    <a:pt x="176" y="318"/>
                  </a:lnTo>
                  <a:lnTo>
                    <a:pt x="182" y="328"/>
                  </a:lnTo>
                  <a:lnTo>
                    <a:pt x="186" y="332"/>
                  </a:lnTo>
                  <a:lnTo>
                    <a:pt x="193" y="328"/>
                  </a:lnTo>
                  <a:lnTo>
                    <a:pt x="193" y="322"/>
                  </a:lnTo>
                  <a:lnTo>
                    <a:pt x="186" y="308"/>
                  </a:lnTo>
                  <a:lnTo>
                    <a:pt x="172" y="305"/>
                  </a:lnTo>
                  <a:lnTo>
                    <a:pt x="156" y="29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0140" y="1281"/>
              <a:ext cx="122" cy="277"/>
            </a:xfrm>
            <a:custGeom>
              <a:avLst/>
              <a:gdLst/>
              <a:ahLst/>
              <a:cxnLst>
                <a:cxn ang="0">
                  <a:pos x="47" y="30"/>
                </a:cxn>
                <a:cxn ang="0">
                  <a:pos x="34" y="54"/>
                </a:cxn>
                <a:cxn ang="0">
                  <a:pos x="4" y="101"/>
                </a:cxn>
                <a:cxn ang="0">
                  <a:pos x="10" y="152"/>
                </a:cxn>
                <a:cxn ang="0">
                  <a:pos x="27" y="183"/>
                </a:cxn>
                <a:cxn ang="0">
                  <a:pos x="68" y="244"/>
                </a:cxn>
                <a:cxn ang="0">
                  <a:pos x="95" y="277"/>
                </a:cxn>
                <a:cxn ang="0">
                  <a:pos x="122" y="271"/>
                </a:cxn>
                <a:cxn ang="0">
                  <a:pos x="115" y="247"/>
                </a:cxn>
                <a:cxn ang="0">
                  <a:pos x="115" y="223"/>
                </a:cxn>
                <a:cxn ang="0">
                  <a:pos x="111" y="210"/>
                </a:cxn>
                <a:cxn ang="0">
                  <a:pos x="111" y="196"/>
                </a:cxn>
                <a:cxn ang="0">
                  <a:pos x="108" y="196"/>
                </a:cxn>
                <a:cxn ang="0">
                  <a:pos x="105" y="203"/>
                </a:cxn>
                <a:cxn ang="0">
                  <a:pos x="101" y="210"/>
                </a:cxn>
                <a:cxn ang="0">
                  <a:pos x="98" y="216"/>
                </a:cxn>
                <a:cxn ang="0">
                  <a:pos x="91" y="220"/>
                </a:cxn>
                <a:cxn ang="0">
                  <a:pos x="84" y="223"/>
                </a:cxn>
                <a:cxn ang="0">
                  <a:pos x="78" y="223"/>
                </a:cxn>
                <a:cxn ang="0">
                  <a:pos x="68" y="223"/>
                </a:cxn>
                <a:cxn ang="0">
                  <a:pos x="58" y="220"/>
                </a:cxn>
                <a:cxn ang="0">
                  <a:pos x="54" y="216"/>
                </a:cxn>
                <a:cxn ang="0">
                  <a:pos x="47" y="210"/>
                </a:cxn>
                <a:cxn ang="0">
                  <a:pos x="44" y="206"/>
                </a:cxn>
                <a:cxn ang="0">
                  <a:pos x="44" y="203"/>
                </a:cxn>
                <a:cxn ang="0">
                  <a:pos x="41" y="199"/>
                </a:cxn>
                <a:cxn ang="0">
                  <a:pos x="41" y="193"/>
                </a:cxn>
                <a:cxn ang="0">
                  <a:pos x="37" y="189"/>
                </a:cxn>
                <a:cxn ang="0">
                  <a:pos x="37" y="186"/>
                </a:cxn>
                <a:cxn ang="0">
                  <a:pos x="37" y="179"/>
                </a:cxn>
                <a:cxn ang="0">
                  <a:pos x="37" y="169"/>
                </a:cxn>
                <a:cxn ang="0">
                  <a:pos x="41" y="166"/>
                </a:cxn>
                <a:cxn ang="0">
                  <a:pos x="44" y="159"/>
                </a:cxn>
                <a:cxn ang="0">
                  <a:pos x="51" y="155"/>
                </a:cxn>
                <a:cxn ang="0">
                  <a:pos x="58" y="152"/>
                </a:cxn>
                <a:cxn ang="0">
                  <a:pos x="61" y="149"/>
                </a:cxn>
                <a:cxn ang="0">
                  <a:pos x="68" y="149"/>
                </a:cxn>
                <a:cxn ang="0">
                  <a:pos x="78" y="145"/>
                </a:cxn>
                <a:cxn ang="0">
                  <a:pos x="81" y="145"/>
                </a:cxn>
                <a:cxn ang="0">
                  <a:pos x="88" y="149"/>
                </a:cxn>
                <a:cxn ang="0">
                  <a:pos x="91" y="149"/>
                </a:cxn>
                <a:cxn ang="0">
                  <a:pos x="98" y="152"/>
                </a:cxn>
                <a:cxn ang="0">
                  <a:pos x="101" y="152"/>
                </a:cxn>
                <a:cxn ang="0">
                  <a:pos x="105" y="155"/>
                </a:cxn>
                <a:cxn ang="0">
                  <a:pos x="105" y="132"/>
                </a:cxn>
                <a:cxn ang="0">
                  <a:pos x="105" y="111"/>
                </a:cxn>
                <a:cxn ang="0">
                  <a:pos x="105" y="105"/>
                </a:cxn>
                <a:cxn ang="0">
                  <a:pos x="105" y="71"/>
                </a:cxn>
                <a:cxn ang="0">
                  <a:pos x="105" y="57"/>
                </a:cxn>
                <a:cxn ang="0">
                  <a:pos x="111" y="47"/>
                </a:cxn>
                <a:cxn ang="0">
                  <a:pos x="101" y="10"/>
                </a:cxn>
                <a:cxn ang="0">
                  <a:pos x="88" y="0"/>
                </a:cxn>
                <a:cxn ang="0">
                  <a:pos x="61" y="17"/>
                </a:cxn>
              </a:cxnLst>
              <a:rect l="0" t="0" r="r" b="b"/>
              <a:pathLst>
                <a:path w="122" h="277">
                  <a:moveTo>
                    <a:pt x="61" y="17"/>
                  </a:moveTo>
                  <a:lnTo>
                    <a:pt x="47" y="30"/>
                  </a:lnTo>
                  <a:lnTo>
                    <a:pt x="34" y="50"/>
                  </a:lnTo>
                  <a:lnTo>
                    <a:pt x="34" y="54"/>
                  </a:lnTo>
                  <a:lnTo>
                    <a:pt x="20" y="71"/>
                  </a:lnTo>
                  <a:lnTo>
                    <a:pt x="4" y="101"/>
                  </a:lnTo>
                  <a:lnTo>
                    <a:pt x="0" y="122"/>
                  </a:lnTo>
                  <a:lnTo>
                    <a:pt x="10" y="152"/>
                  </a:lnTo>
                  <a:lnTo>
                    <a:pt x="17" y="172"/>
                  </a:lnTo>
                  <a:lnTo>
                    <a:pt x="27" y="183"/>
                  </a:lnTo>
                  <a:lnTo>
                    <a:pt x="34" y="196"/>
                  </a:lnTo>
                  <a:lnTo>
                    <a:pt x="68" y="244"/>
                  </a:lnTo>
                  <a:lnTo>
                    <a:pt x="91" y="277"/>
                  </a:lnTo>
                  <a:lnTo>
                    <a:pt x="95" y="277"/>
                  </a:lnTo>
                  <a:lnTo>
                    <a:pt x="118" y="274"/>
                  </a:lnTo>
                  <a:lnTo>
                    <a:pt x="122" y="271"/>
                  </a:lnTo>
                  <a:lnTo>
                    <a:pt x="115" y="264"/>
                  </a:lnTo>
                  <a:lnTo>
                    <a:pt x="115" y="247"/>
                  </a:lnTo>
                  <a:lnTo>
                    <a:pt x="115" y="244"/>
                  </a:lnTo>
                  <a:lnTo>
                    <a:pt x="115" y="223"/>
                  </a:lnTo>
                  <a:lnTo>
                    <a:pt x="111" y="216"/>
                  </a:lnTo>
                  <a:lnTo>
                    <a:pt x="111" y="210"/>
                  </a:lnTo>
                  <a:lnTo>
                    <a:pt x="111" y="203"/>
                  </a:lnTo>
                  <a:lnTo>
                    <a:pt x="111" y="196"/>
                  </a:lnTo>
                  <a:lnTo>
                    <a:pt x="108" y="196"/>
                  </a:lnTo>
                  <a:lnTo>
                    <a:pt x="108" y="196"/>
                  </a:lnTo>
                  <a:lnTo>
                    <a:pt x="108" y="199"/>
                  </a:lnTo>
                  <a:lnTo>
                    <a:pt x="105" y="203"/>
                  </a:lnTo>
                  <a:lnTo>
                    <a:pt x="105" y="206"/>
                  </a:lnTo>
                  <a:lnTo>
                    <a:pt x="101" y="210"/>
                  </a:lnTo>
                  <a:lnTo>
                    <a:pt x="101" y="213"/>
                  </a:lnTo>
                  <a:lnTo>
                    <a:pt x="98" y="216"/>
                  </a:lnTo>
                  <a:lnTo>
                    <a:pt x="95" y="220"/>
                  </a:lnTo>
                  <a:lnTo>
                    <a:pt x="91" y="220"/>
                  </a:lnTo>
                  <a:lnTo>
                    <a:pt x="88" y="223"/>
                  </a:lnTo>
                  <a:lnTo>
                    <a:pt x="84" y="223"/>
                  </a:lnTo>
                  <a:lnTo>
                    <a:pt x="81" y="223"/>
                  </a:lnTo>
                  <a:lnTo>
                    <a:pt x="78" y="223"/>
                  </a:lnTo>
                  <a:lnTo>
                    <a:pt x="71" y="223"/>
                  </a:lnTo>
                  <a:lnTo>
                    <a:pt x="68" y="223"/>
                  </a:lnTo>
                  <a:lnTo>
                    <a:pt x="58" y="220"/>
                  </a:lnTo>
                  <a:lnTo>
                    <a:pt x="58" y="220"/>
                  </a:lnTo>
                  <a:lnTo>
                    <a:pt x="54" y="216"/>
                  </a:lnTo>
                  <a:lnTo>
                    <a:pt x="54" y="216"/>
                  </a:lnTo>
                  <a:lnTo>
                    <a:pt x="51" y="213"/>
                  </a:lnTo>
                  <a:lnTo>
                    <a:pt x="47" y="210"/>
                  </a:lnTo>
                  <a:lnTo>
                    <a:pt x="47" y="210"/>
                  </a:lnTo>
                  <a:lnTo>
                    <a:pt x="44" y="206"/>
                  </a:lnTo>
                  <a:lnTo>
                    <a:pt x="44" y="206"/>
                  </a:lnTo>
                  <a:lnTo>
                    <a:pt x="44" y="203"/>
                  </a:lnTo>
                  <a:lnTo>
                    <a:pt x="44" y="203"/>
                  </a:lnTo>
                  <a:lnTo>
                    <a:pt x="41" y="199"/>
                  </a:lnTo>
                  <a:lnTo>
                    <a:pt x="41" y="196"/>
                  </a:lnTo>
                  <a:lnTo>
                    <a:pt x="41" y="193"/>
                  </a:lnTo>
                  <a:lnTo>
                    <a:pt x="37" y="193"/>
                  </a:lnTo>
                  <a:lnTo>
                    <a:pt x="37" y="189"/>
                  </a:lnTo>
                  <a:lnTo>
                    <a:pt x="37" y="186"/>
                  </a:lnTo>
                  <a:lnTo>
                    <a:pt x="37" y="186"/>
                  </a:lnTo>
                  <a:lnTo>
                    <a:pt x="37" y="179"/>
                  </a:lnTo>
                  <a:lnTo>
                    <a:pt x="37" y="179"/>
                  </a:lnTo>
                  <a:lnTo>
                    <a:pt x="37" y="172"/>
                  </a:lnTo>
                  <a:lnTo>
                    <a:pt x="37" y="169"/>
                  </a:lnTo>
                  <a:lnTo>
                    <a:pt x="41" y="166"/>
                  </a:lnTo>
                  <a:lnTo>
                    <a:pt x="41" y="166"/>
                  </a:lnTo>
                  <a:lnTo>
                    <a:pt x="44" y="162"/>
                  </a:lnTo>
                  <a:lnTo>
                    <a:pt x="44" y="159"/>
                  </a:lnTo>
                  <a:lnTo>
                    <a:pt x="47" y="159"/>
                  </a:lnTo>
                  <a:lnTo>
                    <a:pt x="51" y="155"/>
                  </a:lnTo>
                  <a:lnTo>
                    <a:pt x="54" y="155"/>
                  </a:lnTo>
                  <a:lnTo>
                    <a:pt x="58" y="152"/>
                  </a:lnTo>
                  <a:lnTo>
                    <a:pt x="58" y="152"/>
                  </a:lnTo>
                  <a:lnTo>
                    <a:pt x="61" y="149"/>
                  </a:lnTo>
                  <a:lnTo>
                    <a:pt x="68" y="149"/>
                  </a:lnTo>
                  <a:lnTo>
                    <a:pt x="68" y="149"/>
                  </a:lnTo>
                  <a:lnTo>
                    <a:pt x="71" y="149"/>
                  </a:lnTo>
                  <a:lnTo>
                    <a:pt x="78" y="145"/>
                  </a:lnTo>
                  <a:lnTo>
                    <a:pt x="78" y="145"/>
                  </a:lnTo>
                  <a:lnTo>
                    <a:pt x="81" y="145"/>
                  </a:lnTo>
                  <a:lnTo>
                    <a:pt x="84" y="145"/>
                  </a:lnTo>
                  <a:lnTo>
                    <a:pt x="88" y="149"/>
                  </a:lnTo>
                  <a:lnTo>
                    <a:pt x="91" y="149"/>
                  </a:lnTo>
                  <a:lnTo>
                    <a:pt x="91" y="149"/>
                  </a:lnTo>
                  <a:lnTo>
                    <a:pt x="95" y="149"/>
                  </a:lnTo>
                  <a:lnTo>
                    <a:pt x="98" y="152"/>
                  </a:lnTo>
                  <a:lnTo>
                    <a:pt x="101" y="152"/>
                  </a:lnTo>
                  <a:lnTo>
                    <a:pt x="101" y="152"/>
                  </a:lnTo>
                  <a:lnTo>
                    <a:pt x="105" y="155"/>
                  </a:lnTo>
                  <a:lnTo>
                    <a:pt x="105" y="155"/>
                  </a:lnTo>
                  <a:lnTo>
                    <a:pt x="105" y="159"/>
                  </a:lnTo>
                  <a:lnTo>
                    <a:pt x="105" y="132"/>
                  </a:lnTo>
                  <a:lnTo>
                    <a:pt x="105" y="128"/>
                  </a:lnTo>
                  <a:lnTo>
                    <a:pt x="105" y="111"/>
                  </a:lnTo>
                  <a:lnTo>
                    <a:pt x="105" y="108"/>
                  </a:lnTo>
                  <a:lnTo>
                    <a:pt x="105" y="105"/>
                  </a:lnTo>
                  <a:lnTo>
                    <a:pt x="105" y="84"/>
                  </a:lnTo>
                  <a:lnTo>
                    <a:pt x="105" y="71"/>
                  </a:lnTo>
                  <a:lnTo>
                    <a:pt x="105" y="61"/>
                  </a:lnTo>
                  <a:lnTo>
                    <a:pt x="105" y="57"/>
                  </a:lnTo>
                  <a:lnTo>
                    <a:pt x="105" y="50"/>
                  </a:lnTo>
                  <a:lnTo>
                    <a:pt x="111" y="47"/>
                  </a:lnTo>
                  <a:lnTo>
                    <a:pt x="111" y="37"/>
                  </a:lnTo>
                  <a:lnTo>
                    <a:pt x="101" y="10"/>
                  </a:lnTo>
                  <a:lnTo>
                    <a:pt x="95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0191" y="1623"/>
              <a:ext cx="158" cy="7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3"/>
                </a:cxn>
                <a:cxn ang="0">
                  <a:pos x="3" y="27"/>
                </a:cxn>
                <a:cxn ang="0">
                  <a:pos x="10" y="34"/>
                </a:cxn>
                <a:cxn ang="0">
                  <a:pos x="10" y="37"/>
                </a:cxn>
                <a:cxn ang="0">
                  <a:pos x="17" y="44"/>
                </a:cxn>
                <a:cxn ang="0">
                  <a:pos x="23" y="47"/>
                </a:cxn>
                <a:cxn ang="0">
                  <a:pos x="50" y="61"/>
                </a:cxn>
                <a:cxn ang="0">
                  <a:pos x="67" y="64"/>
                </a:cxn>
                <a:cxn ang="0">
                  <a:pos x="71" y="61"/>
                </a:cxn>
                <a:cxn ang="0">
                  <a:pos x="81" y="71"/>
                </a:cxn>
                <a:cxn ang="0">
                  <a:pos x="84" y="67"/>
                </a:cxn>
                <a:cxn ang="0">
                  <a:pos x="94" y="67"/>
                </a:cxn>
                <a:cxn ang="0">
                  <a:pos x="94" y="67"/>
                </a:cxn>
                <a:cxn ang="0">
                  <a:pos x="101" y="67"/>
                </a:cxn>
                <a:cxn ang="0">
                  <a:pos x="104" y="67"/>
                </a:cxn>
                <a:cxn ang="0">
                  <a:pos x="108" y="64"/>
                </a:cxn>
                <a:cxn ang="0">
                  <a:pos x="118" y="61"/>
                </a:cxn>
                <a:cxn ang="0">
                  <a:pos x="121" y="57"/>
                </a:cxn>
                <a:cxn ang="0">
                  <a:pos x="128" y="57"/>
                </a:cxn>
                <a:cxn ang="0">
                  <a:pos x="151" y="44"/>
                </a:cxn>
                <a:cxn ang="0">
                  <a:pos x="155" y="30"/>
                </a:cxn>
                <a:cxn ang="0">
                  <a:pos x="158" y="23"/>
                </a:cxn>
                <a:cxn ang="0">
                  <a:pos x="155" y="20"/>
                </a:cxn>
                <a:cxn ang="0">
                  <a:pos x="151" y="20"/>
                </a:cxn>
                <a:cxn ang="0">
                  <a:pos x="141" y="20"/>
                </a:cxn>
                <a:cxn ang="0">
                  <a:pos x="128" y="30"/>
                </a:cxn>
                <a:cxn ang="0">
                  <a:pos x="124" y="30"/>
                </a:cxn>
                <a:cxn ang="0">
                  <a:pos x="124" y="34"/>
                </a:cxn>
                <a:cxn ang="0">
                  <a:pos x="108" y="37"/>
                </a:cxn>
                <a:cxn ang="0">
                  <a:pos x="104" y="37"/>
                </a:cxn>
                <a:cxn ang="0">
                  <a:pos x="87" y="34"/>
                </a:cxn>
                <a:cxn ang="0">
                  <a:pos x="91" y="34"/>
                </a:cxn>
                <a:cxn ang="0">
                  <a:pos x="81" y="34"/>
                </a:cxn>
                <a:cxn ang="0">
                  <a:pos x="77" y="37"/>
                </a:cxn>
                <a:cxn ang="0">
                  <a:pos x="71" y="34"/>
                </a:cxn>
                <a:cxn ang="0">
                  <a:pos x="71" y="30"/>
                </a:cxn>
                <a:cxn ang="0">
                  <a:pos x="67" y="34"/>
                </a:cxn>
                <a:cxn ang="0">
                  <a:pos x="54" y="30"/>
                </a:cxn>
                <a:cxn ang="0">
                  <a:pos x="54" y="27"/>
                </a:cxn>
                <a:cxn ang="0">
                  <a:pos x="47" y="27"/>
                </a:cxn>
                <a:cxn ang="0">
                  <a:pos x="40" y="20"/>
                </a:cxn>
                <a:cxn ang="0">
                  <a:pos x="37" y="20"/>
                </a:cxn>
                <a:cxn ang="0">
                  <a:pos x="30" y="13"/>
                </a:cxn>
                <a:cxn ang="0">
                  <a:pos x="23" y="10"/>
                </a:cxn>
                <a:cxn ang="0">
                  <a:pos x="13" y="3"/>
                </a:cxn>
                <a:cxn ang="0">
                  <a:pos x="10" y="3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10"/>
                </a:cxn>
              </a:cxnLst>
              <a:rect l="0" t="0" r="r" b="b"/>
              <a:pathLst>
                <a:path w="158" h="71">
                  <a:moveTo>
                    <a:pt x="0" y="10"/>
                  </a:moveTo>
                  <a:lnTo>
                    <a:pt x="0" y="13"/>
                  </a:lnTo>
                  <a:lnTo>
                    <a:pt x="3" y="27"/>
                  </a:lnTo>
                  <a:lnTo>
                    <a:pt x="10" y="34"/>
                  </a:lnTo>
                  <a:lnTo>
                    <a:pt x="10" y="37"/>
                  </a:lnTo>
                  <a:lnTo>
                    <a:pt x="17" y="44"/>
                  </a:lnTo>
                  <a:lnTo>
                    <a:pt x="23" y="47"/>
                  </a:lnTo>
                  <a:lnTo>
                    <a:pt x="50" y="61"/>
                  </a:lnTo>
                  <a:lnTo>
                    <a:pt x="67" y="64"/>
                  </a:lnTo>
                  <a:lnTo>
                    <a:pt x="71" y="61"/>
                  </a:lnTo>
                  <a:lnTo>
                    <a:pt x="81" y="71"/>
                  </a:lnTo>
                  <a:lnTo>
                    <a:pt x="84" y="67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101" y="67"/>
                  </a:lnTo>
                  <a:lnTo>
                    <a:pt x="104" y="67"/>
                  </a:lnTo>
                  <a:lnTo>
                    <a:pt x="108" y="64"/>
                  </a:lnTo>
                  <a:lnTo>
                    <a:pt x="118" y="61"/>
                  </a:lnTo>
                  <a:lnTo>
                    <a:pt x="121" y="57"/>
                  </a:lnTo>
                  <a:lnTo>
                    <a:pt x="128" y="57"/>
                  </a:lnTo>
                  <a:lnTo>
                    <a:pt x="151" y="44"/>
                  </a:lnTo>
                  <a:lnTo>
                    <a:pt x="155" y="30"/>
                  </a:lnTo>
                  <a:lnTo>
                    <a:pt x="158" y="23"/>
                  </a:lnTo>
                  <a:lnTo>
                    <a:pt x="155" y="20"/>
                  </a:lnTo>
                  <a:lnTo>
                    <a:pt x="151" y="20"/>
                  </a:lnTo>
                  <a:lnTo>
                    <a:pt x="141" y="20"/>
                  </a:lnTo>
                  <a:lnTo>
                    <a:pt x="128" y="30"/>
                  </a:lnTo>
                  <a:lnTo>
                    <a:pt x="124" y="30"/>
                  </a:lnTo>
                  <a:lnTo>
                    <a:pt x="124" y="34"/>
                  </a:lnTo>
                  <a:lnTo>
                    <a:pt x="108" y="37"/>
                  </a:lnTo>
                  <a:lnTo>
                    <a:pt x="104" y="37"/>
                  </a:lnTo>
                  <a:lnTo>
                    <a:pt x="87" y="34"/>
                  </a:lnTo>
                  <a:lnTo>
                    <a:pt x="91" y="34"/>
                  </a:lnTo>
                  <a:lnTo>
                    <a:pt x="81" y="34"/>
                  </a:lnTo>
                  <a:lnTo>
                    <a:pt x="77" y="37"/>
                  </a:lnTo>
                  <a:lnTo>
                    <a:pt x="71" y="34"/>
                  </a:lnTo>
                  <a:lnTo>
                    <a:pt x="71" y="30"/>
                  </a:lnTo>
                  <a:lnTo>
                    <a:pt x="67" y="34"/>
                  </a:lnTo>
                  <a:lnTo>
                    <a:pt x="54" y="30"/>
                  </a:lnTo>
                  <a:lnTo>
                    <a:pt x="54" y="27"/>
                  </a:lnTo>
                  <a:lnTo>
                    <a:pt x="47" y="27"/>
                  </a:lnTo>
                  <a:lnTo>
                    <a:pt x="40" y="20"/>
                  </a:lnTo>
                  <a:lnTo>
                    <a:pt x="37" y="20"/>
                  </a:lnTo>
                  <a:lnTo>
                    <a:pt x="30" y="13"/>
                  </a:lnTo>
                  <a:lnTo>
                    <a:pt x="23" y="1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9958" y="1640"/>
              <a:ext cx="590" cy="189"/>
            </a:xfrm>
            <a:custGeom>
              <a:avLst/>
              <a:gdLst/>
              <a:ahLst/>
              <a:cxnLst>
                <a:cxn ang="0">
                  <a:pos x="57" y="20"/>
                </a:cxn>
                <a:cxn ang="0">
                  <a:pos x="37" y="33"/>
                </a:cxn>
                <a:cxn ang="0">
                  <a:pos x="27" y="37"/>
                </a:cxn>
                <a:cxn ang="0">
                  <a:pos x="0" y="37"/>
                </a:cxn>
                <a:cxn ang="0">
                  <a:pos x="4" y="50"/>
                </a:cxn>
                <a:cxn ang="0">
                  <a:pos x="14" y="50"/>
                </a:cxn>
                <a:cxn ang="0">
                  <a:pos x="20" y="50"/>
                </a:cxn>
                <a:cxn ang="0">
                  <a:pos x="44" y="50"/>
                </a:cxn>
                <a:cxn ang="0">
                  <a:pos x="74" y="64"/>
                </a:cxn>
                <a:cxn ang="0">
                  <a:pos x="88" y="71"/>
                </a:cxn>
                <a:cxn ang="0">
                  <a:pos x="95" y="81"/>
                </a:cxn>
                <a:cxn ang="0">
                  <a:pos x="101" y="88"/>
                </a:cxn>
                <a:cxn ang="0">
                  <a:pos x="152" y="125"/>
                </a:cxn>
                <a:cxn ang="0">
                  <a:pos x="162" y="132"/>
                </a:cxn>
                <a:cxn ang="0">
                  <a:pos x="229" y="166"/>
                </a:cxn>
                <a:cxn ang="0">
                  <a:pos x="250" y="172"/>
                </a:cxn>
                <a:cxn ang="0">
                  <a:pos x="270" y="176"/>
                </a:cxn>
                <a:cxn ang="0">
                  <a:pos x="283" y="179"/>
                </a:cxn>
                <a:cxn ang="0">
                  <a:pos x="304" y="182"/>
                </a:cxn>
                <a:cxn ang="0">
                  <a:pos x="314" y="182"/>
                </a:cxn>
                <a:cxn ang="0">
                  <a:pos x="331" y="189"/>
                </a:cxn>
                <a:cxn ang="0">
                  <a:pos x="341" y="189"/>
                </a:cxn>
                <a:cxn ang="0">
                  <a:pos x="351" y="189"/>
                </a:cxn>
                <a:cxn ang="0">
                  <a:pos x="411" y="176"/>
                </a:cxn>
                <a:cxn ang="0">
                  <a:pos x="425" y="169"/>
                </a:cxn>
                <a:cxn ang="0">
                  <a:pos x="442" y="162"/>
                </a:cxn>
                <a:cxn ang="0">
                  <a:pos x="506" y="128"/>
                </a:cxn>
                <a:cxn ang="0">
                  <a:pos x="550" y="88"/>
                </a:cxn>
                <a:cxn ang="0">
                  <a:pos x="570" y="98"/>
                </a:cxn>
                <a:cxn ang="0">
                  <a:pos x="587" y="101"/>
                </a:cxn>
                <a:cxn ang="0">
                  <a:pos x="590" y="98"/>
                </a:cxn>
                <a:cxn ang="0">
                  <a:pos x="556" y="71"/>
                </a:cxn>
                <a:cxn ang="0">
                  <a:pos x="543" y="54"/>
                </a:cxn>
                <a:cxn ang="0">
                  <a:pos x="526" y="33"/>
                </a:cxn>
                <a:cxn ang="0">
                  <a:pos x="523" y="27"/>
                </a:cxn>
                <a:cxn ang="0">
                  <a:pos x="519" y="33"/>
                </a:cxn>
                <a:cxn ang="0">
                  <a:pos x="529" y="64"/>
                </a:cxn>
                <a:cxn ang="0">
                  <a:pos x="543" y="78"/>
                </a:cxn>
                <a:cxn ang="0">
                  <a:pos x="509" y="105"/>
                </a:cxn>
                <a:cxn ang="0">
                  <a:pos x="489" y="118"/>
                </a:cxn>
                <a:cxn ang="0">
                  <a:pos x="469" y="132"/>
                </a:cxn>
                <a:cxn ang="0">
                  <a:pos x="418" y="159"/>
                </a:cxn>
                <a:cxn ang="0">
                  <a:pos x="331" y="169"/>
                </a:cxn>
                <a:cxn ang="0">
                  <a:pos x="307" y="169"/>
                </a:cxn>
                <a:cxn ang="0">
                  <a:pos x="240" y="152"/>
                </a:cxn>
                <a:cxn ang="0">
                  <a:pos x="196" y="135"/>
                </a:cxn>
                <a:cxn ang="0">
                  <a:pos x="172" y="122"/>
                </a:cxn>
                <a:cxn ang="0">
                  <a:pos x="162" y="111"/>
                </a:cxn>
                <a:cxn ang="0">
                  <a:pos x="148" y="105"/>
                </a:cxn>
                <a:cxn ang="0">
                  <a:pos x="125" y="91"/>
                </a:cxn>
                <a:cxn ang="0">
                  <a:pos x="101" y="67"/>
                </a:cxn>
                <a:cxn ang="0">
                  <a:pos x="88" y="57"/>
                </a:cxn>
                <a:cxn ang="0">
                  <a:pos x="81" y="54"/>
                </a:cxn>
                <a:cxn ang="0">
                  <a:pos x="74" y="47"/>
                </a:cxn>
                <a:cxn ang="0">
                  <a:pos x="78" y="27"/>
                </a:cxn>
                <a:cxn ang="0">
                  <a:pos x="81" y="20"/>
                </a:cxn>
                <a:cxn ang="0">
                  <a:pos x="84" y="13"/>
                </a:cxn>
                <a:cxn ang="0">
                  <a:pos x="84" y="3"/>
                </a:cxn>
                <a:cxn ang="0">
                  <a:pos x="74" y="3"/>
                </a:cxn>
              </a:cxnLst>
              <a:rect l="0" t="0" r="r" b="b"/>
              <a:pathLst>
                <a:path w="590" h="189">
                  <a:moveTo>
                    <a:pt x="71" y="3"/>
                  </a:moveTo>
                  <a:lnTo>
                    <a:pt x="57" y="20"/>
                  </a:lnTo>
                  <a:lnTo>
                    <a:pt x="51" y="27"/>
                  </a:lnTo>
                  <a:lnTo>
                    <a:pt x="37" y="33"/>
                  </a:lnTo>
                  <a:lnTo>
                    <a:pt x="27" y="33"/>
                  </a:lnTo>
                  <a:lnTo>
                    <a:pt x="27" y="37"/>
                  </a:lnTo>
                  <a:lnTo>
                    <a:pt x="14" y="37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4" y="50"/>
                  </a:lnTo>
                  <a:lnTo>
                    <a:pt x="14" y="47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20" y="50"/>
                  </a:lnTo>
                  <a:lnTo>
                    <a:pt x="31" y="54"/>
                  </a:lnTo>
                  <a:lnTo>
                    <a:pt x="44" y="50"/>
                  </a:lnTo>
                  <a:lnTo>
                    <a:pt x="61" y="47"/>
                  </a:lnTo>
                  <a:lnTo>
                    <a:pt x="74" y="64"/>
                  </a:lnTo>
                  <a:lnTo>
                    <a:pt x="74" y="64"/>
                  </a:lnTo>
                  <a:lnTo>
                    <a:pt x="88" y="71"/>
                  </a:lnTo>
                  <a:lnTo>
                    <a:pt x="95" y="78"/>
                  </a:lnTo>
                  <a:lnTo>
                    <a:pt x="95" y="81"/>
                  </a:lnTo>
                  <a:lnTo>
                    <a:pt x="101" y="84"/>
                  </a:lnTo>
                  <a:lnTo>
                    <a:pt x="101" y="88"/>
                  </a:lnTo>
                  <a:lnTo>
                    <a:pt x="128" y="105"/>
                  </a:lnTo>
                  <a:lnTo>
                    <a:pt x="152" y="125"/>
                  </a:lnTo>
                  <a:lnTo>
                    <a:pt x="152" y="128"/>
                  </a:lnTo>
                  <a:lnTo>
                    <a:pt x="162" y="132"/>
                  </a:lnTo>
                  <a:lnTo>
                    <a:pt x="189" y="145"/>
                  </a:lnTo>
                  <a:lnTo>
                    <a:pt x="229" y="166"/>
                  </a:lnTo>
                  <a:lnTo>
                    <a:pt x="246" y="169"/>
                  </a:lnTo>
                  <a:lnTo>
                    <a:pt x="250" y="172"/>
                  </a:lnTo>
                  <a:lnTo>
                    <a:pt x="263" y="176"/>
                  </a:lnTo>
                  <a:lnTo>
                    <a:pt x="270" y="176"/>
                  </a:lnTo>
                  <a:lnTo>
                    <a:pt x="270" y="172"/>
                  </a:lnTo>
                  <a:lnTo>
                    <a:pt x="283" y="179"/>
                  </a:lnTo>
                  <a:lnTo>
                    <a:pt x="297" y="182"/>
                  </a:lnTo>
                  <a:lnTo>
                    <a:pt x="304" y="182"/>
                  </a:lnTo>
                  <a:lnTo>
                    <a:pt x="304" y="186"/>
                  </a:lnTo>
                  <a:lnTo>
                    <a:pt x="314" y="182"/>
                  </a:lnTo>
                  <a:lnTo>
                    <a:pt x="320" y="189"/>
                  </a:lnTo>
                  <a:lnTo>
                    <a:pt x="331" y="189"/>
                  </a:lnTo>
                  <a:lnTo>
                    <a:pt x="337" y="182"/>
                  </a:lnTo>
                  <a:lnTo>
                    <a:pt x="341" y="189"/>
                  </a:lnTo>
                  <a:lnTo>
                    <a:pt x="347" y="186"/>
                  </a:lnTo>
                  <a:lnTo>
                    <a:pt x="351" y="189"/>
                  </a:lnTo>
                  <a:lnTo>
                    <a:pt x="398" y="179"/>
                  </a:lnTo>
                  <a:lnTo>
                    <a:pt x="411" y="176"/>
                  </a:lnTo>
                  <a:lnTo>
                    <a:pt x="425" y="169"/>
                  </a:lnTo>
                  <a:lnTo>
                    <a:pt x="425" y="169"/>
                  </a:lnTo>
                  <a:lnTo>
                    <a:pt x="428" y="166"/>
                  </a:lnTo>
                  <a:lnTo>
                    <a:pt x="442" y="162"/>
                  </a:lnTo>
                  <a:lnTo>
                    <a:pt x="462" y="152"/>
                  </a:lnTo>
                  <a:lnTo>
                    <a:pt x="506" y="128"/>
                  </a:lnTo>
                  <a:lnTo>
                    <a:pt x="546" y="91"/>
                  </a:lnTo>
                  <a:lnTo>
                    <a:pt x="550" y="88"/>
                  </a:lnTo>
                  <a:lnTo>
                    <a:pt x="553" y="88"/>
                  </a:lnTo>
                  <a:lnTo>
                    <a:pt x="570" y="98"/>
                  </a:lnTo>
                  <a:lnTo>
                    <a:pt x="577" y="105"/>
                  </a:lnTo>
                  <a:lnTo>
                    <a:pt x="587" y="101"/>
                  </a:lnTo>
                  <a:lnTo>
                    <a:pt x="587" y="101"/>
                  </a:lnTo>
                  <a:lnTo>
                    <a:pt x="590" y="98"/>
                  </a:lnTo>
                  <a:lnTo>
                    <a:pt x="587" y="84"/>
                  </a:lnTo>
                  <a:lnTo>
                    <a:pt x="556" y="71"/>
                  </a:lnTo>
                  <a:lnTo>
                    <a:pt x="556" y="67"/>
                  </a:lnTo>
                  <a:lnTo>
                    <a:pt x="543" y="54"/>
                  </a:lnTo>
                  <a:lnTo>
                    <a:pt x="533" y="33"/>
                  </a:lnTo>
                  <a:lnTo>
                    <a:pt x="526" y="33"/>
                  </a:lnTo>
                  <a:lnTo>
                    <a:pt x="523" y="30"/>
                  </a:lnTo>
                  <a:lnTo>
                    <a:pt x="523" y="27"/>
                  </a:lnTo>
                  <a:lnTo>
                    <a:pt x="519" y="27"/>
                  </a:lnTo>
                  <a:lnTo>
                    <a:pt x="519" y="33"/>
                  </a:lnTo>
                  <a:lnTo>
                    <a:pt x="523" y="50"/>
                  </a:lnTo>
                  <a:lnTo>
                    <a:pt x="529" y="64"/>
                  </a:lnTo>
                  <a:lnTo>
                    <a:pt x="529" y="67"/>
                  </a:lnTo>
                  <a:lnTo>
                    <a:pt x="543" y="78"/>
                  </a:lnTo>
                  <a:lnTo>
                    <a:pt x="516" y="101"/>
                  </a:lnTo>
                  <a:lnTo>
                    <a:pt x="509" y="105"/>
                  </a:lnTo>
                  <a:lnTo>
                    <a:pt x="499" y="115"/>
                  </a:lnTo>
                  <a:lnTo>
                    <a:pt x="489" y="118"/>
                  </a:lnTo>
                  <a:lnTo>
                    <a:pt x="475" y="128"/>
                  </a:lnTo>
                  <a:lnTo>
                    <a:pt x="469" y="132"/>
                  </a:lnTo>
                  <a:lnTo>
                    <a:pt x="469" y="132"/>
                  </a:lnTo>
                  <a:lnTo>
                    <a:pt x="418" y="159"/>
                  </a:lnTo>
                  <a:lnTo>
                    <a:pt x="361" y="169"/>
                  </a:lnTo>
                  <a:lnTo>
                    <a:pt x="331" y="169"/>
                  </a:lnTo>
                  <a:lnTo>
                    <a:pt x="324" y="169"/>
                  </a:lnTo>
                  <a:lnTo>
                    <a:pt x="307" y="169"/>
                  </a:lnTo>
                  <a:lnTo>
                    <a:pt x="277" y="162"/>
                  </a:lnTo>
                  <a:lnTo>
                    <a:pt x="240" y="152"/>
                  </a:lnTo>
                  <a:lnTo>
                    <a:pt x="209" y="138"/>
                  </a:lnTo>
                  <a:lnTo>
                    <a:pt x="196" y="135"/>
                  </a:lnTo>
                  <a:lnTo>
                    <a:pt x="175" y="122"/>
                  </a:lnTo>
                  <a:lnTo>
                    <a:pt x="172" y="122"/>
                  </a:lnTo>
                  <a:lnTo>
                    <a:pt x="172" y="118"/>
                  </a:lnTo>
                  <a:lnTo>
                    <a:pt x="162" y="111"/>
                  </a:lnTo>
                  <a:lnTo>
                    <a:pt x="152" y="111"/>
                  </a:lnTo>
                  <a:lnTo>
                    <a:pt x="148" y="105"/>
                  </a:lnTo>
                  <a:lnTo>
                    <a:pt x="132" y="91"/>
                  </a:lnTo>
                  <a:lnTo>
                    <a:pt x="125" y="91"/>
                  </a:lnTo>
                  <a:lnTo>
                    <a:pt x="128" y="88"/>
                  </a:lnTo>
                  <a:lnTo>
                    <a:pt x="101" y="67"/>
                  </a:lnTo>
                  <a:lnTo>
                    <a:pt x="101" y="67"/>
                  </a:lnTo>
                  <a:lnTo>
                    <a:pt x="88" y="57"/>
                  </a:lnTo>
                  <a:lnTo>
                    <a:pt x="88" y="54"/>
                  </a:lnTo>
                  <a:lnTo>
                    <a:pt x="81" y="54"/>
                  </a:lnTo>
                  <a:lnTo>
                    <a:pt x="78" y="47"/>
                  </a:lnTo>
                  <a:lnTo>
                    <a:pt x="74" y="47"/>
                  </a:lnTo>
                  <a:lnTo>
                    <a:pt x="71" y="40"/>
                  </a:lnTo>
                  <a:lnTo>
                    <a:pt x="78" y="27"/>
                  </a:lnTo>
                  <a:lnTo>
                    <a:pt x="84" y="20"/>
                  </a:lnTo>
                  <a:lnTo>
                    <a:pt x="81" y="20"/>
                  </a:lnTo>
                  <a:lnTo>
                    <a:pt x="81" y="13"/>
                  </a:lnTo>
                  <a:lnTo>
                    <a:pt x="84" y="13"/>
                  </a:lnTo>
                  <a:lnTo>
                    <a:pt x="88" y="13"/>
                  </a:lnTo>
                  <a:lnTo>
                    <a:pt x="84" y="3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71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0201" y="1802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0245" y="1877"/>
              <a:ext cx="74" cy="37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6" y="27"/>
                </a:cxn>
                <a:cxn ang="0">
                  <a:pos x="20" y="34"/>
                </a:cxn>
                <a:cxn ang="0">
                  <a:pos x="27" y="34"/>
                </a:cxn>
                <a:cxn ang="0">
                  <a:pos x="33" y="37"/>
                </a:cxn>
                <a:cxn ang="0">
                  <a:pos x="64" y="34"/>
                </a:cxn>
                <a:cxn ang="0">
                  <a:pos x="64" y="30"/>
                </a:cxn>
                <a:cxn ang="0">
                  <a:pos x="74" y="30"/>
                </a:cxn>
                <a:cxn ang="0">
                  <a:pos x="74" y="17"/>
                </a:cxn>
                <a:cxn ang="0">
                  <a:pos x="74" y="13"/>
                </a:cxn>
                <a:cxn ang="0">
                  <a:pos x="70" y="10"/>
                </a:cxn>
                <a:cxn ang="0">
                  <a:pos x="67" y="3"/>
                </a:cxn>
                <a:cxn ang="0">
                  <a:pos x="47" y="10"/>
                </a:cxn>
                <a:cxn ang="0">
                  <a:pos x="17" y="6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74" h="37">
                  <a:moveTo>
                    <a:pt x="0" y="6"/>
                  </a:move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6" y="27"/>
                  </a:lnTo>
                  <a:lnTo>
                    <a:pt x="20" y="34"/>
                  </a:lnTo>
                  <a:lnTo>
                    <a:pt x="27" y="34"/>
                  </a:lnTo>
                  <a:lnTo>
                    <a:pt x="33" y="37"/>
                  </a:lnTo>
                  <a:lnTo>
                    <a:pt x="64" y="34"/>
                  </a:lnTo>
                  <a:lnTo>
                    <a:pt x="64" y="30"/>
                  </a:lnTo>
                  <a:lnTo>
                    <a:pt x="74" y="30"/>
                  </a:lnTo>
                  <a:lnTo>
                    <a:pt x="74" y="17"/>
                  </a:lnTo>
                  <a:lnTo>
                    <a:pt x="74" y="13"/>
                  </a:lnTo>
                  <a:lnTo>
                    <a:pt x="70" y="10"/>
                  </a:lnTo>
                  <a:lnTo>
                    <a:pt x="67" y="3"/>
                  </a:lnTo>
                  <a:lnTo>
                    <a:pt x="47" y="10"/>
                  </a:lnTo>
                  <a:lnTo>
                    <a:pt x="17" y="6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0255" y="1287"/>
              <a:ext cx="121" cy="278"/>
            </a:xfrm>
            <a:custGeom>
              <a:avLst/>
              <a:gdLst/>
              <a:ahLst/>
              <a:cxnLst>
                <a:cxn ang="0">
                  <a:pos x="10" y="268"/>
                </a:cxn>
                <a:cxn ang="0">
                  <a:pos x="13" y="241"/>
                </a:cxn>
                <a:cxn ang="0">
                  <a:pos x="10" y="214"/>
                </a:cxn>
                <a:cxn ang="0">
                  <a:pos x="10" y="204"/>
                </a:cxn>
                <a:cxn ang="0">
                  <a:pos x="23" y="214"/>
                </a:cxn>
                <a:cxn ang="0">
                  <a:pos x="40" y="221"/>
                </a:cxn>
                <a:cxn ang="0">
                  <a:pos x="54" y="224"/>
                </a:cxn>
                <a:cxn ang="0">
                  <a:pos x="64" y="221"/>
                </a:cxn>
                <a:cxn ang="0">
                  <a:pos x="71" y="214"/>
                </a:cxn>
                <a:cxn ang="0">
                  <a:pos x="74" y="204"/>
                </a:cxn>
                <a:cxn ang="0">
                  <a:pos x="77" y="193"/>
                </a:cxn>
                <a:cxn ang="0">
                  <a:pos x="77" y="183"/>
                </a:cxn>
                <a:cxn ang="0">
                  <a:pos x="77" y="177"/>
                </a:cxn>
                <a:cxn ang="0">
                  <a:pos x="77" y="170"/>
                </a:cxn>
                <a:cxn ang="0">
                  <a:pos x="74" y="160"/>
                </a:cxn>
                <a:cxn ang="0">
                  <a:pos x="74" y="156"/>
                </a:cxn>
                <a:cxn ang="0">
                  <a:pos x="71" y="149"/>
                </a:cxn>
                <a:cxn ang="0">
                  <a:pos x="67" y="146"/>
                </a:cxn>
                <a:cxn ang="0">
                  <a:pos x="60" y="143"/>
                </a:cxn>
                <a:cxn ang="0">
                  <a:pos x="50" y="139"/>
                </a:cxn>
                <a:cxn ang="0">
                  <a:pos x="47" y="139"/>
                </a:cxn>
                <a:cxn ang="0">
                  <a:pos x="40" y="139"/>
                </a:cxn>
                <a:cxn ang="0">
                  <a:pos x="34" y="139"/>
                </a:cxn>
                <a:cxn ang="0">
                  <a:pos x="30" y="143"/>
                </a:cxn>
                <a:cxn ang="0">
                  <a:pos x="23" y="146"/>
                </a:cxn>
                <a:cxn ang="0">
                  <a:pos x="20" y="149"/>
                </a:cxn>
                <a:cxn ang="0">
                  <a:pos x="13" y="156"/>
                </a:cxn>
                <a:cxn ang="0">
                  <a:pos x="7" y="166"/>
                </a:cxn>
                <a:cxn ang="0">
                  <a:pos x="0" y="153"/>
                </a:cxn>
                <a:cxn ang="0">
                  <a:pos x="3" y="129"/>
                </a:cxn>
                <a:cxn ang="0">
                  <a:pos x="3" y="17"/>
                </a:cxn>
                <a:cxn ang="0">
                  <a:pos x="7" y="4"/>
                </a:cxn>
                <a:cxn ang="0">
                  <a:pos x="20" y="4"/>
                </a:cxn>
                <a:cxn ang="0">
                  <a:pos x="37" y="17"/>
                </a:cxn>
                <a:cxn ang="0">
                  <a:pos x="57" y="51"/>
                </a:cxn>
                <a:cxn ang="0">
                  <a:pos x="101" y="105"/>
                </a:cxn>
                <a:cxn ang="0">
                  <a:pos x="121" y="160"/>
                </a:cxn>
                <a:cxn ang="0">
                  <a:pos x="114" y="187"/>
                </a:cxn>
                <a:cxn ang="0">
                  <a:pos x="30" y="278"/>
                </a:cxn>
              </a:cxnLst>
              <a:rect l="0" t="0" r="r" b="b"/>
              <a:pathLst>
                <a:path w="121" h="278">
                  <a:moveTo>
                    <a:pt x="30" y="278"/>
                  </a:moveTo>
                  <a:lnTo>
                    <a:pt x="10" y="268"/>
                  </a:lnTo>
                  <a:lnTo>
                    <a:pt x="13" y="251"/>
                  </a:lnTo>
                  <a:lnTo>
                    <a:pt x="13" y="241"/>
                  </a:lnTo>
                  <a:lnTo>
                    <a:pt x="13" y="231"/>
                  </a:lnTo>
                  <a:lnTo>
                    <a:pt x="10" y="214"/>
                  </a:lnTo>
                  <a:lnTo>
                    <a:pt x="10" y="207"/>
                  </a:lnTo>
                  <a:lnTo>
                    <a:pt x="10" y="204"/>
                  </a:lnTo>
                  <a:lnTo>
                    <a:pt x="13" y="207"/>
                  </a:lnTo>
                  <a:lnTo>
                    <a:pt x="23" y="214"/>
                  </a:lnTo>
                  <a:lnTo>
                    <a:pt x="34" y="217"/>
                  </a:lnTo>
                  <a:lnTo>
                    <a:pt x="40" y="221"/>
                  </a:lnTo>
                  <a:lnTo>
                    <a:pt x="47" y="224"/>
                  </a:lnTo>
                  <a:lnTo>
                    <a:pt x="54" y="224"/>
                  </a:lnTo>
                  <a:lnTo>
                    <a:pt x="57" y="221"/>
                  </a:lnTo>
                  <a:lnTo>
                    <a:pt x="64" y="221"/>
                  </a:lnTo>
                  <a:lnTo>
                    <a:pt x="67" y="214"/>
                  </a:lnTo>
                  <a:lnTo>
                    <a:pt x="71" y="214"/>
                  </a:lnTo>
                  <a:lnTo>
                    <a:pt x="71" y="207"/>
                  </a:lnTo>
                  <a:lnTo>
                    <a:pt x="74" y="204"/>
                  </a:lnTo>
                  <a:lnTo>
                    <a:pt x="74" y="200"/>
                  </a:lnTo>
                  <a:lnTo>
                    <a:pt x="77" y="193"/>
                  </a:lnTo>
                  <a:lnTo>
                    <a:pt x="77" y="190"/>
                  </a:lnTo>
                  <a:lnTo>
                    <a:pt x="77" y="183"/>
                  </a:lnTo>
                  <a:lnTo>
                    <a:pt x="77" y="180"/>
                  </a:lnTo>
                  <a:lnTo>
                    <a:pt x="77" y="177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6"/>
                  </a:lnTo>
                  <a:lnTo>
                    <a:pt x="74" y="160"/>
                  </a:lnTo>
                  <a:lnTo>
                    <a:pt x="74" y="160"/>
                  </a:lnTo>
                  <a:lnTo>
                    <a:pt x="74" y="156"/>
                  </a:lnTo>
                  <a:lnTo>
                    <a:pt x="71" y="153"/>
                  </a:lnTo>
                  <a:lnTo>
                    <a:pt x="71" y="149"/>
                  </a:lnTo>
                  <a:lnTo>
                    <a:pt x="67" y="146"/>
                  </a:lnTo>
                  <a:lnTo>
                    <a:pt x="67" y="146"/>
                  </a:lnTo>
                  <a:lnTo>
                    <a:pt x="64" y="143"/>
                  </a:lnTo>
                  <a:lnTo>
                    <a:pt x="60" y="143"/>
                  </a:lnTo>
                  <a:lnTo>
                    <a:pt x="57" y="139"/>
                  </a:lnTo>
                  <a:lnTo>
                    <a:pt x="50" y="139"/>
                  </a:lnTo>
                  <a:lnTo>
                    <a:pt x="50" y="139"/>
                  </a:lnTo>
                  <a:lnTo>
                    <a:pt x="47" y="139"/>
                  </a:lnTo>
                  <a:lnTo>
                    <a:pt x="44" y="139"/>
                  </a:lnTo>
                  <a:lnTo>
                    <a:pt x="40" y="139"/>
                  </a:lnTo>
                  <a:lnTo>
                    <a:pt x="37" y="139"/>
                  </a:lnTo>
                  <a:lnTo>
                    <a:pt x="34" y="139"/>
                  </a:lnTo>
                  <a:lnTo>
                    <a:pt x="34" y="143"/>
                  </a:lnTo>
                  <a:lnTo>
                    <a:pt x="30" y="143"/>
                  </a:lnTo>
                  <a:lnTo>
                    <a:pt x="27" y="146"/>
                  </a:lnTo>
                  <a:lnTo>
                    <a:pt x="23" y="146"/>
                  </a:lnTo>
                  <a:lnTo>
                    <a:pt x="20" y="149"/>
                  </a:lnTo>
                  <a:lnTo>
                    <a:pt x="20" y="149"/>
                  </a:lnTo>
                  <a:lnTo>
                    <a:pt x="17" y="153"/>
                  </a:lnTo>
                  <a:lnTo>
                    <a:pt x="13" y="156"/>
                  </a:lnTo>
                  <a:lnTo>
                    <a:pt x="10" y="160"/>
                  </a:lnTo>
                  <a:lnTo>
                    <a:pt x="7" y="166"/>
                  </a:lnTo>
                  <a:lnTo>
                    <a:pt x="3" y="153"/>
                  </a:lnTo>
                  <a:lnTo>
                    <a:pt x="0" y="153"/>
                  </a:lnTo>
                  <a:lnTo>
                    <a:pt x="3" y="149"/>
                  </a:lnTo>
                  <a:lnTo>
                    <a:pt x="3" y="129"/>
                  </a:lnTo>
                  <a:lnTo>
                    <a:pt x="0" y="51"/>
                  </a:lnTo>
                  <a:lnTo>
                    <a:pt x="3" y="17"/>
                  </a:lnTo>
                  <a:lnTo>
                    <a:pt x="7" y="4"/>
                  </a:lnTo>
                  <a:lnTo>
                    <a:pt x="7" y="4"/>
                  </a:lnTo>
                  <a:lnTo>
                    <a:pt x="10" y="0"/>
                  </a:lnTo>
                  <a:lnTo>
                    <a:pt x="20" y="4"/>
                  </a:lnTo>
                  <a:lnTo>
                    <a:pt x="34" y="11"/>
                  </a:lnTo>
                  <a:lnTo>
                    <a:pt x="37" y="17"/>
                  </a:lnTo>
                  <a:lnTo>
                    <a:pt x="57" y="48"/>
                  </a:lnTo>
                  <a:lnTo>
                    <a:pt x="57" y="51"/>
                  </a:lnTo>
                  <a:lnTo>
                    <a:pt x="60" y="51"/>
                  </a:lnTo>
                  <a:lnTo>
                    <a:pt x="101" y="105"/>
                  </a:lnTo>
                  <a:lnTo>
                    <a:pt x="114" y="143"/>
                  </a:lnTo>
                  <a:lnTo>
                    <a:pt x="121" y="160"/>
                  </a:lnTo>
                  <a:lnTo>
                    <a:pt x="118" y="173"/>
                  </a:lnTo>
                  <a:lnTo>
                    <a:pt x="114" y="187"/>
                  </a:lnTo>
                  <a:lnTo>
                    <a:pt x="84" y="227"/>
                  </a:lnTo>
                  <a:lnTo>
                    <a:pt x="30" y="27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 flipH="1">
            <a:off x="179512" y="116632"/>
            <a:ext cx="936104" cy="1052736"/>
            <a:chOff x="6083" y="1311"/>
            <a:chExt cx="3772" cy="4205"/>
          </a:xfrm>
        </p:grpSpPr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6083" y="1311"/>
              <a:ext cx="3772" cy="4205"/>
            </a:xfrm>
            <a:custGeom>
              <a:avLst/>
              <a:gdLst/>
              <a:ahLst/>
              <a:cxnLst>
                <a:cxn ang="0">
                  <a:pos x="158" y="3606"/>
                </a:cxn>
                <a:cxn ang="0">
                  <a:pos x="421" y="3826"/>
                </a:cxn>
                <a:cxn ang="0">
                  <a:pos x="721" y="3999"/>
                </a:cxn>
                <a:cxn ang="0">
                  <a:pos x="1048" y="4121"/>
                </a:cxn>
                <a:cxn ang="0">
                  <a:pos x="1399" y="4192"/>
                </a:cxn>
                <a:cxn ang="0">
                  <a:pos x="1753" y="4202"/>
                </a:cxn>
                <a:cxn ang="0">
                  <a:pos x="2070" y="4161"/>
                </a:cxn>
                <a:cxn ang="0">
                  <a:pos x="2373" y="4077"/>
                </a:cxn>
                <a:cxn ang="0">
                  <a:pos x="2656" y="3951"/>
                </a:cxn>
                <a:cxn ang="0">
                  <a:pos x="2916" y="3789"/>
                </a:cxn>
                <a:cxn ang="0">
                  <a:pos x="3148" y="3589"/>
                </a:cxn>
                <a:cxn ang="0">
                  <a:pos x="3347" y="3362"/>
                </a:cxn>
                <a:cxn ang="0">
                  <a:pos x="3513" y="3105"/>
                </a:cxn>
                <a:cxn ang="0">
                  <a:pos x="3641" y="2827"/>
                </a:cxn>
                <a:cxn ang="0">
                  <a:pos x="3728" y="2526"/>
                </a:cxn>
                <a:cxn ang="0">
                  <a:pos x="3769" y="2211"/>
                </a:cxn>
                <a:cxn ang="0">
                  <a:pos x="3759" y="1889"/>
                </a:cxn>
                <a:cxn ang="0">
                  <a:pos x="3705" y="1578"/>
                </a:cxn>
                <a:cxn ang="0">
                  <a:pos x="3604" y="1283"/>
                </a:cxn>
                <a:cxn ang="0">
                  <a:pos x="3462" y="1012"/>
                </a:cxn>
                <a:cxn ang="0">
                  <a:pos x="3283" y="765"/>
                </a:cxn>
                <a:cxn ang="0">
                  <a:pos x="3074" y="545"/>
                </a:cxn>
                <a:cxn ang="0">
                  <a:pos x="2832" y="359"/>
                </a:cxn>
                <a:cxn ang="0">
                  <a:pos x="2565" y="206"/>
                </a:cxn>
                <a:cxn ang="0">
                  <a:pos x="2275" y="95"/>
                </a:cxn>
                <a:cxn ang="0">
                  <a:pos x="1965" y="23"/>
                </a:cxn>
                <a:cxn ang="0">
                  <a:pos x="1645" y="0"/>
                </a:cxn>
                <a:cxn ang="0">
                  <a:pos x="1338" y="20"/>
                </a:cxn>
                <a:cxn ang="0">
                  <a:pos x="1045" y="84"/>
                </a:cxn>
                <a:cxn ang="0">
                  <a:pos x="947" y="145"/>
                </a:cxn>
                <a:cxn ang="0">
                  <a:pos x="1183" y="186"/>
                </a:cxn>
                <a:cxn ang="0">
                  <a:pos x="1392" y="271"/>
                </a:cxn>
                <a:cxn ang="0">
                  <a:pos x="1574" y="396"/>
                </a:cxn>
                <a:cxn ang="0">
                  <a:pos x="1854" y="718"/>
                </a:cxn>
                <a:cxn ang="0">
                  <a:pos x="2019" y="1080"/>
                </a:cxn>
                <a:cxn ang="0">
                  <a:pos x="2076" y="1402"/>
                </a:cxn>
                <a:cxn ang="0">
                  <a:pos x="2063" y="1523"/>
                </a:cxn>
                <a:cxn ang="0">
                  <a:pos x="2002" y="1662"/>
                </a:cxn>
                <a:cxn ang="0">
                  <a:pos x="1797" y="2035"/>
                </a:cxn>
                <a:cxn ang="0">
                  <a:pos x="1736" y="2197"/>
                </a:cxn>
                <a:cxn ang="0">
                  <a:pos x="1753" y="2302"/>
                </a:cxn>
                <a:cxn ang="0">
                  <a:pos x="1803" y="2323"/>
                </a:cxn>
                <a:cxn ang="0">
                  <a:pos x="1894" y="2333"/>
                </a:cxn>
                <a:cxn ang="0">
                  <a:pos x="2023" y="2343"/>
                </a:cxn>
                <a:cxn ang="0">
                  <a:pos x="2114" y="2377"/>
                </a:cxn>
                <a:cxn ang="0">
                  <a:pos x="2093" y="2549"/>
                </a:cxn>
                <a:cxn ang="0">
                  <a:pos x="2002" y="2627"/>
                </a:cxn>
                <a:cxn ang="0">
                  <a:pos x="1921" y="2627"/>
                </a:cxn>
                <a:cxn ang="0">
                  <a:pos x="1871" y="2651"/>
                </a:cxn>
                <a:cxn ang="0">
                  <a:pos x="1857" y="2726"/>
                </a:cxn>
                <a:cxn ang="0">
                  <a:pos x="1905" y="2834"/>
                </a:cxn>
                <a:cxn ang="0">
                  <a:pos x="1894" y="2841"/>
                </a:cxn>
                <a:cxn ang="0">
                  <a:pos x="1810" y="2841"/>
                </a:cxn>
                <a:cxn ang="0">
                  <a:pos x="1760" y="2868"/>
                </a:cxn>
                <a:cxn ang="0">
                  <a:pos x="1746" y="2952"/>
                </a:cxn>
                <a:cxn ang="0">
                  <a:pos x="1773" y="3061"/>
                </a:cxn>
                <a:cxn ang="0">
                  <a:pos x="1699" y="3142"/>
                </a:cxn>
                <a:cxn ang="0">
                  <a:pos x="1581" y="3223"/>
                </a:cxn>
                <a:cxn ang="0">
                  <a:pos x="1311" y="3352"/>
                </a:cxn>
                <a:cxn ang="0">
                  <a:pos x="917" y="3467"/>
                </a:cxn>
                <a:cxn ang="0">
                  <a:pos x="495" y="3518"/>
                </a:cxn>
                <a:cxn ang="0">
                  <a:pos x="111" y="3477"/>
                </a:cxn>
              </a:cxnLst>
              <a:rect l="0" t="0" r="r" b="b"/>
              <a:pathLst>
                <a:path w="3772" h="4205">
                  <a:moveTo>
                    <a:pt x="0" y="3440"/>
                  </a:moveTo>
                  <a:lnTo>
                    <a:pt x="77" y="3525"/>
                  </a:lnTo>
                  <a:lnTo>
                    <a:pt x="158" y="3606"/>
                  </a:lnTo>
                  <a:lnTo>
                    <a:pt x="243" y="3684"/>
                  </a:lnTo>
                  <a:lnTo>
                    <a:pt x="330" y="3755"/>
                  </a:lnTo>
                  <a:lnTo>
                    <a:pt x="421" y="3826"/>
                  </a:lnTo>
                  <a:lnTo>
                    <a:pt x="519" y="3887"/>
                  </a:lnTo>
                  <a:lnTo>
                    <a:pt x="617" y="3945"/>
                  </a:lnTo>
                  <a:lnTo>
                    <a:pt x="721" y="3999"/>
                  </a:lnTo>
                  <a:lnTo>
                    <a:pt x="826" y="4046"/>
                  </a:lnTo>
                  <a:lnTo>
                    <a:pt x="937" y="4087"/>
                  </a:lnTo>
                  <a:lnTo>
                    <a:pt x="1048" y="4121"/>
                  </a:lnTo>
                  <a:lnTo>
                    <a:pt x="1163" y="4151"/>
                  </a:lnTo>
                  <a:lnTo>
                    <a:pt x="1281" y="4175"/>
                  </a:lnTo>
                  <a:lnTo>
                    <a:pt x="1399" y="4192"/>
                  </a:lnTo>
                  <a:lnTo>
                    <a:pt x="1520" y="4202"/>
                  </a:lnTo>
                  <a:lnTo>
                    <a:pt x="1645" y="4205"/>
                  </a:lnTo>
                  <a:lnTo>
                    <a:pt x="1753" y="4202"/>
                  </a:lnTo>
                  <a:lnTo>
                    <a:pt x="1861" y="4195"/>
                  </a:lnTo>
                  <a:lnTo>
                    <a:pt x="1965" y="4182"/>
                  </a:lnTo>
                  <a:lnTo>
                    <a:pt x="2070" y="4161"/>
                  </a:lnTo>
                  <a:lnTo>
                    <a:pt x="2174" y="4138"/>
                  </a:lnTo>
                  <a:lnTo>
                    <a:pt x="2275" y="4110"/>
                  </a:lnTo>
                  <a:lnTo>
                    <a:pt x="2373" y="4077"/>
                  </a:lnTo>
                  <a:lnTo>
                    <a:pt x="2471" y="4039"/>
                  </a:lnTo>
                  <a:lnTo>
                    <a:pt x="2565" y="3999"/>
                  </a:lnTo>
                  <a:lnTo>
                    <a:pt x="2656" y="3951"/>
                  </a:lnTo>
                  <a:lnTo>
                    <a:pt x="2744" y="3901"/>
                  </a:lnTo>
                  <a:lnTo>
                    <a:pt x="2832" y="3846"/>
                  </a:lnTo>
                  <a:lnTo>
                    <a:pt x="2916" y="3789"/>
                  </a:lnTo>
                  <a:lnTo>
                    <a:pt x="2997" y="3724"/>
                  </a:lnTo>
                  <a:lnTo>
                    <a:pt x="3074" y="3660"/>
                  </a:lnTo>
                  <a:lnTo>
                    <a:pt x="3148" y="3589"/>
                  </a:lnTo>
                  <a:lnTo>
                    <a:pt x="3216" y="3518"/>
                  </a:lnTo>
                  <a:lnTo>
                    <a:pt x="3283" y="3440"/>
                  </a:lnTo>
                  <a:lnTo>
                    <a:pt x="3347" y="3362"/>
                  </a:lnTo>
                  <a:lnTo>
                    <a:pt x="3408" y="3277"/>
                  </a:lnTo>
                  <a:lnTo>
                    <a:pt x="3462" y="3193"/>
                  </a:lnTo>
                  <a:lnTo>
                    <a:pt x="3513" y="3105"/>
                  </a:lnTo>
                  <a:lnTo>
                    <a:pt x="3560" y="3013"/>
                  </a:lnTo>
                  <a:lnTo>
                    <a:pt x="3604" y="2922"/>
                  </a:lnTo>
                  <a:lnTo>
                    <a:pt x="3641" y="2827"/>
                  </a:lnTo>
                  <a:lnTo>
                    <a:pt x="3674" y="2729"/>
                  </a:lnTo>
                  <a:lnTo>
                    <a:pt x="3705" y="2627"/>
                  </a:lnTo>
                  <a:lnTo>
                    <a:pt x="3728" y="2526"/>
                  </a:lnTo>
                  <a:lnTo>
                    <a:pt x="3745" y="2424"/>
                  </a:lnTo>
                  <a:lnTo>
                    <a:pt x="3759" y="2316"/>
                  </a:lnTo>
                  <a:lnTo>
                    <a:pt x="3769" y="2211"/>
                  </a:lnTo>
                  <a:lnTo>
                    <a:pt x="3772" y="2103"/>
                  </a:lnTo>
                  <a:lnTo>
                    <a:pt x="3769" y="1994"/>
                  </a:lnTo>
                  <a:lnTo>
                    <a:pt x="3759" y="1889"/>
                  </a:lnTo>
                  <a:lnTo>
                    <a:pt x="3745" y="1784"/>
                  </a:lnTo>
                  <a:lnTo>
                    <a:pt x="3728" y="1679"/>
                  </a:lnTo>
                  <a:lnTo>
                    <a:pt x="3705" y="1578"/>
                  </a:lnTo>
                  <a:lnTo>
                    <a:pt x="3674" y="1479"/>
                  </a:lnTo>
                  <a:lnTo>
                    <a:pt x="3641" y="1381"/>
                  </a:lnTo>
                  <a:lnTo>
                    <a:pt x="3604" y="1283"/>
                  </a:lnTo>
                  <a:lnTo>
                    <a:pt x="3560" y="1192"/>
                  </a:lnTo>
                  <a:lnTo>
                    <a:pt x="3513" y="1100"/>
                  </a:lnTo>
                  <a:lnTo>
                    <a:pt x="3462" y="1012"/>
                  </a:lnTo>
                  <a:lnTo>
                    <a:pt x="3408" y="928"/>
                  </a:lnTo>
                  <a:lnTo>
                    <a:pt x="3347" y="843"/>
                  </a:lnTo>
                  <a:lnTo>
                    <a:pt x="3283" y="765"/>
                  </a:lnTo>
                  <a:lnTo>
                    <a:pt x="3216" y="687"/>
                  </a:lnTo>
                  <a:lnTo>
                    <a:pt x="3148" y="616"/>
                  </a:lnTo>
                  <a:lnTo>
                    <a:pt x="3074" y="545"/>
                  </a:lnTo>
                  <a:lnTo>
                    <a:pt x="2997" y="481"/>
                  </a:lnTo>
                  <a:lnTo>
                    <a:pt x="2916" y="416"/>
                  </a:lnTo>
                  <a:lnTo>
                    <a:pt x="2832" y="359"/>
                  </a:lnTo>
                  <a:lnTo>
                    <a:pt x="2744" y="304"/>
                  </a:lnTo>
                  <a:lnTo>
                    <a:pt x="2656" y="254"/>
                  </a:lnTo>
                  <a:lnTo>
                    <a:pt x="2565" y="206"/>
                  </a:lnTo>
                  <a:lnTo>
                    <a:pt x="2471" y="166"/>
                  </a:lnTo>
                  <a:lnTo>
                    <a:pt x="2373" y="128"/>
                  </a:lnTo>
                  <a:lnTo>
                    <a:pt x="2275" y="95"/>
                  </a:lnTo>
                  <a:lnTo>
                    <a:pt x="2174" y="67"/>
                  </a:lnTo>
                  <a:lnTo>
                    <a:pt x="2070" y="44"/>
                  </a:lnTo>
                  <a:lnTo>
                    <a:pt x="1965" y="23"/>
                  </a:lnTo>
                  <a:lnTo>
                    <a:pt x="1861" y="10"/>
                  </a:lnTo>
                  <a:lnTo>
                    <a:pt x="1753" y="3"/>
                  </a:lnTo>
                  <a:lnTo>
                    <a:pt x="1645" y="0"/>
                  </a:lnTo>
                  <a:lnTo>
                    <a:pt x="1540" y="3"/>
                  </a:lnTo>
                  <a:lnTo>
                    <a:pt x="1439" y="10"/>
                  </a:lnTo>
                  <a:lnTo>
                    <a:pt x="1338" y="20"/>
                  </a:lnTo>
                  <a:lnTo>
                    <a:pt x="1240" y="37"/>
                  </a:lnTo>
                  <a:lnTo>
                    <a:pt x="1143" y="57"/>
                  </a:lnTo>
                  <a:lnTo>
                    <a:pt x="1045" y="84"/>
                  </a:lnTo>
                  <a:lnTo>
                    <a:pt x="954" y="111"/>
                  </a:lnTo>
                  <a:lnTo>
                    <a:pt x="860" y="145"/>
                  </a:lnTo>
                  <a:lnTo>
                    <a:pt x="947" y="145"/>
                  </a:lnTo>
                  <a:lnTo>
                    <a:pt x="1028" y="155"/>
                  </a:lnTo>
                  <a:lnTo>
                    <a:pt x="1106" y="166"/>
                  </a:lnTo>
                  <a:lnTo>
                    <a:pt x="1183" y="186"/>
                  </a:lnTo>
                  <a:lnTo>
                    <a:pt x="1257" y="210"/>
                  </a:lnTo>
                  <a:lnTo>
                    <a:pt x="1325" y="240"/>
                  </a:lnTo>
                  <a:lnTo>
                    <a:pt x="1392" y="271"/>
                  </a:lnTo>
                  <a:lnTo>
                    <a:pt x="1456" y="308"/>
                  </a:lnTo>
                  <a:lnTo>
                    <a:pt x="1517" y="352"/>
                  </a:lnTo>
                  <a:lnTo>
                    <a:pt x="1574" y="396"/>
                  </a:lnTo>
                  <a:lnTo>
                    <a:pt x="1679" y="494"/>
                  </a:lnTo>
                  <a:lnTo>
                    <a:pt x="1773" y="602"/>
                  </a:lnTo>
                  <a:lnTo>
                    <a:pt x="1854" y="718"/>
                  </a:lnTo>
                  <a:lnTo>
                    <a:pt x="1921" y="839"/>
                  </a:lnTo>
                  <a:lnTo>
                    <a:pt x="1975" y="958"/>
                  </a:lnTo>
                  <a:lnTo>
                    <a:pt x="2019" y="1080"/>
                  </a:lnTo>
                  <a:lnTo>
                    <a:pt x="2053" y="1195"/>
                  </a:lnTo>
                  <a:lnTo>
                    <a:pt x="2070" y="1303"/>
                  </a:lnTo>
                  <a:lnTo>
                    <a:pt x="2076" y="1402"/>
                  </a:lnTo>
                  <a:lnTo>
                    <a:pt x="2073" y="1446"/>
                  </a:lnTo>
                  <a:lnTo>
                    <a:pt x="2070" y="1486"/>
                  </a:lnTo>
                  <a:lnTo>
                    <a:pt x="2063" y="1523"/>
                  </a:lnTo>
                  <a:lnTo>
                    <a:pt x="2053" y="1557"/>
                  </a:lnTo>
                  <a:lnTo>
                    <a:pt x="2029" y="1608"/>
                  </a:lnTo>
                  <a:lnTo>
                    <a:pt x="2002" y="1662"/>
                  </a:lnTo>
                  <a:lnTo>
                    <a:pt x="1935" y="1784"/>
                  </a:lnTo>
                  <a:lnTo>
                    <a:pt x="1864" y="1913"/>
                  </a:lnTo>
                  <a:lnTo>
                    <a:pt x="1797" y="2035"/>
                  </a:lnTo>
                  <a:lnTo>
                    <a:pt x="1770" y="2096"/>
                  </a:lnTo>
                  <a:lnTo>
                    <a:pt x="1749" y="2147"/>
                  </a:lnTo>
                  <a:lnTo>
                    <a:pt x="1736" y="2197"/>
                  </a:lnTo>
                  <a:lnTo>
                    <a:pt x="1733" y="2241"/>
                  </a:lnTo>
                  <a:lnTo>
                    <a:pt x="1736" y="2275"/>
                  </a:lnTo>
                  <a:lnTo>
                    <a:pt x="1753" y="2302"/>
                  </a:lnTo>
                  <a:lnTo>
                    <a:pt x="1766" y="2312"/>
                  </a:lnTo>
                  <a:lnTo>
                    <a:pt x="1783" y="2319"/>
                  </a:lnTo>
                  <a:lnTo>
                    <a:pt x="1803" y="2323"/>
                  </a:lnTo>
                  <a:lnTo>
                    <a:pt x="1827" y="2323"/>
                  </a:lnTo>
                  <a:lnTo>
                    <a:pt x="1864" y="2326"/>
                  </a:lnTo>
                  <a:lnTo>
                    <a:pt x="1894" y="2333"/>
                  </a:lnTo>
                  <a:lnTo>
                    <a:pt x="1955" y="2346"/>
                  </a:lnTo>
                  <a:lnTo>
                    <a:pt x="1985" y="2346"/>
                  </a:lnTo>
                  <a:lnTo>
                    <a:pt x="2023" y="2343"/>
                  </a:lnTo>
                  <a:lnTo>
                    <a:pt x="2063" y="2329"/>
                  </a:lnTo>
                  <a:lnTo>
                    <a:pt x="2114" y="2306"/>
                  </a:lnTo>
                  <a:lnTo>
                    <a:pt x="2114" y="2377"/>
                  </a:lnTo>
                  <a:lnTo>
                    <a:pt x="2110" y="2445"/>
                  </a:lnTo>
                  <a:lnTo>
                    <a:pt x="2103" y="2502"/>
                  </a:lnTo>
                  <a:lnTo>
                    <a:pt x="2093" y="2549"/>
                  </a:lnTo>
                  <a:lnTo>
                    <a:pt x="2073" y="2587"/>
                  </a:lnTo>
                  <a:lnTo>
                    <a:pt x="2043" y="2614"/>
                  </a:lnTo>
                  <a:lnTo>
                    <a:pt x="2002" y="2627"/>
                  </a:lnTo>
                  <a:lnTo>
                    <a:pt x="1979" y="2631"/>
                  </a:lnTo>
                  <a:lnTo>
                    <a:pt x="1948" y="2627"/>
                  </a:lnTo>
                  <a:lnTo>
                    <a:pt x="1921" y="2627"/>
                  </a:lnTo>
                  <a:lnTo>
                    <a:pt x="1898" y="2631"/>
                  </a:lnTo>
                  <a:lnTo>
                    <a:pt x="1881" y="2641"/>
                  </a:lnTo>
                  <a:lnTo>
                    <a:pt x="1871" y="2651"/>
                  </a:lnTo>
                  <a:lnTo>
                    <a:pt x="1861" y="2668"/>
                  </a:lnTo>
                  <a:lnTo>
                    <a:pt x="1857" y="2685"/>
                  </a:lnTo>
                  <a:lnTo>
                    <a:pt x="1857" y="2726"/>
                  </a:lnTo>
                  <a:lnTo>
                    <a:pt x="1867" y="2766"/>
                  </a:lnTo>
                  <a:lnTo>
                    <a:pt x="1884" y="2803"/>
                  </a:lnTo>
                  <a:lnTo>
                    <a:pt x="1905" y="2834"/>
                  </a:lnTo>
                  <a:lnTo>
                    <a:pt x="1918" y="2844"/>
                  </a:lnTo>
                  <a:lnTo>
                    <a:pt x="1928" y="2851"/>
                  </a:lnTo>
                  <a:lnTo>
                    <a:pt x="1894" y="2841"/>
                  </a:lnTo>
                  <a:lnTo>
                    <a:pt x="1861" y="2837"/>
                  </a:lnTo>
                  <a:lnTo>
                    <a:pt x="1834" y="2837"/>
                  </a:lnTo>
                  <a:lnTo>
                    <a:pt x="1810" y="2841"/>
                  </a:lnTo>
                  <a:lnTo>
                    <a:pt x="1790" y="2844"/>
                  </a:lnTo>
                  <a:lnTo>
                    <a:pt x="1773" y="2854"/>
                  </a:lnTo>
                  <a:lnTo>
                    <a:pt x="1760" y="2868"/>
                  </a:lnTo>
                  <a:lnTo>
                    <a:pt x="1749" y="2881"/>
                  </a:lnTo>
                  <a:lnTo>
                    <a:pt x="1743" y="2915"/>
                  </a:lnTo>
                  <a:lnTo>
                    <a:pt x="1746" y="2952"/>
                  </a:lnTo>
                  <a:lnTo>
                    <a:pt x="1760" y="2993"/>
                  </a:lnTo>
                  <a:lnTo>
                    <a:pt x="1787" y="3034"/>
                  </a:lnTo>
                  <a:lnTo>
                    <a:pt x="1773" y="3061"/>
                  </a:lnTo>
                  <a:lnTo>
                    <a:pt x="1753" y="3088"/>
                  </a:lnTo>
                  <a:lnTo>
                    <a:pt x="1726" y="3115"/>
                  </a:lnTo>
                  <a:lnTo>
                    <a:pt x="1699" y="3142"/>
                  </a:lnTo>
                  <a:lnTo>
                    <a:pt x="1662" y="3169"/>
                  </a:lnTo>
                  <a:lnTo>
                    <a:pt x="1625" y="3196"/>
                  </a:lnTo>
                  <a:lnTo>
                    <a:pt x="1581" y="3223"/>
                  </a:lnTo>
                  <a:lnTo>
                    <a:pt x="1534" y="3250"/>
                  </a:lnTo>
                  <a:lnTo>
                    <a:pt x="1429" y="3301"/>
                  </a:lnTo>
                  <a:lnTo>
                    <a:pt x="1311" y="3352"/>
                  </a:lnTo>
                  <a:lnTo>
                    <a:pt x="1187" y="3396"/>
                  </a:lnTo>
                  <a:lnTo>
                    <a:pt x="1055" y="3433"/>
                  </a:lnTo>
                  <a:lnTo>
                    <a:pt x="917" y="3467"/>
                  </a:lnTo>
                  <a:lnTo>
                    <a:pt x="775" y="3494"/>
                  </a:lnTo>
                  <a:lnTo>
                    <a:pt x="634" y="3511"/>
                  </a:lnTo>
                  <a:lnTo>
                    <a:pt x="495" y="3518"/>
                  </a:lnTo>
                  <a:lnTo>
                    <a:pt x="361" y="3518"/>
                  </a:lnTo>
                  <a:lnTo>
                    <a:pt x="229" y="3504"/>
                  </a:lnTo>
                  <a:lnTo>
                    <a:pt x="111" y="3477"/>
                  </a:lnTo>
                  <a:lnTo>
                    <a:pt x="54" y="3460"/>
                  </a:lnTo>
                  <a:lnTo>
                    <a:pt x="0" y="3440"/>
                  </a:lnTo>
                  <a:close/>
                </a:path>
              </a:pathLst>
            </a:custGeom>
            <a:solidFill>
              <a:srgbClr val="B0FFFF"/>
            </a:solidFill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  <a:cxn ang="0">
                  <a:pos x="0" y="383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  <a:lnTo>
                    <a:pt x="0" y="38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8433" y="2868"/>
              <a:ext cx="552" cy="214"/>
            </a:xfrm>
            <a:custGeom>
              <a:avLst/>
              <a:gdLst/>
              <a:ahLst/>
              <a:cxnLst>
                <a:cxn ang="0">
                  <a:pos x="552" y="214"/>
                </a:cxn>
                <a:cxn ang="0">
                  <a:pos x="522" y="190"/>
                </a:cxn>
                <a:cxn ang="0">
                  <a:pos x="485" y="166"/>
                </a:cxn>
                <a:cxn ang="0">
                  <a:pos x="407" y="119"/>
                </a:cxn>
                <a:cxn ang="0">
                  <a:pos x="320" y="75"/>
                </a:cxn>
                <a:cxn ang="0">
                  <a:pos x="232" y="38"/>
                </a:cxn>
                <a:cxn ang="0">
                  <a:pos x="151" y="10"/>
                </a:cxn>
                <a:cxn ang="0">
                  <a:pos x="114" y="4"/>
                </a:cxn>
                <a:cxn ang="0">
                  <a:pos x="80" y="0"/>
                </a:cxn>
                <a:cxn ang="0">
                  <a:pos x="50" y="0"/>
                </a:cxn>
                <a:cxn ang="0">
                  <a:pos x="26" y="4"/>
                </a:cxn>
                <a:cxn ang="0">
                  <a:pos x="10" y="14"/>
                </a:cxn>
                <a:cxn ang="0">
                  <a:pos x="0" y="31"/>
                </a:cxn>
              </a:cxnLst>
              <a:rect l="0" t="0" r="r" b="b"/>
              <a:pathLst>
                <a:path w="552" h="214">
                  <a:moveTo>
                    <a:pt x="552" y="214"/>
                  </a:moveTo>
                  <a:lnTo>
                    <a:pt x="522" y="190"/>
                  </a:lnTo>
                  <a:lnTo>
                    <a:pt x="485" y="166"/>
                  </a:lnTo>
                  <a:lnTo>
                    <a:pt x="407" y="119"/>
                  </a:lnTo>
                  <a:lnTo>
                    <a:pt x="320" y="75"/>
                  </a:lnTo>
                  <a:lnTo>
                    <a:pt x="232" y="38"/>
                  </a:lnTo>
                  <a:lnTo>
                    <a:pt x="151" y="10"/>
                  </a:lnTo>
                  <a:lnTo>
                    <a:pt x="114" y="4"/>
                  </a:lnTo>
                  <a:lnTo>
                    <a:pt x="80" y="0"/>
                  </a:lnTo>
                  <a:lnTo>
                    <a:pt x="50" y="0"/>
                  </a:lnTo>
                  <a:lnTo>
                    <a:pt x="26" y="4"/>
                  </a:lnTo>
                  <a:lnTo>
                    <a:pt x="10" y="14"/>
                  </a:lnTo>
                  <a:lnTo>
                    <a:pt x="0" y="3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8631" y="2675"/>
              <a:ext cx="193" cy="278"/>
            </a:xfrm>
            <a:custGeom>
              <a:avLst/>
              <a:gdLst/>
              <a:ahLst/>
              <a:cxnLst>
                <a:cxn ang="0">
                  <a:pos x="0" y="203"/>
                </a:cxn>
                <a:cxn ang="0">
                  <a:pos x="7" y="156"/>
                </a:cxn>
                <a:cxn ang="0">
                  <a:pos x="21" y="112"/>
                </a:cxn>
                <a:cxn ang="0">
                  <a:pos x="34" y="78"/>
                </a:cxn>
                <a:cxn ang="0">
                  <a:pos x="54" y="48"/>
                </a:cxn>
                <a:cxn ang="0">
                  <a:pos x="71" y="27"/>
                </a:cxn>
                <a:cxn ang="0">
                  <a:pos x="91" y="10"/>
                </a:cxn>
                <a:cxn ang="0">
                  <a:pos x="112" y="0"/>
                </a:cxn>
                <a:cxn ang="0">
                  <a:pos x="132" y="0"/>
                </a:cxn>
                <a:cxn ang="0">
                  <a:pos x="149" y="7"/>
                </a:cxn>
                <a:cxn ang="0">
                  <a:pos x="166" y="21"/>
                </a:cxn>
                <a:cxn ang="0">
                  <a:pos x="179" y="41"/>
                </a:cxn>
                <a:cxn ang="0">
                  <a:pos x="189" y="71"/>
                </a:cxn>
                <a:cxn ang="0">
                  <a:pos x="193" y="109"/>
                </a:cxn>
                <a:cxn ang="0">
                  <a:pos x="193" y="156"/>
                </a:cxn>
                <a:cxn ang="0">
                  <a:pos x="186" y="214"/>
                </a:cxn>
                <a:cxn ang="0">
                  <a:pos x="176" y="278"/>
                </a:cxn>
                <a:cxn ang="0">
                  <a:pos x="172" y="278"/>
                </a:cxn>
                <a:cxn ang="0">
                  <a:pos x="166" y="278"/>
                </a:cxn>
                <a:cxn ang="0">
                  <a:pos x="145" y="275"/>
                </a:cxn>
                <a:cxn ang="0">
                  <a:pos x="118" y="271"/>
                </a:cxn>
                <a:cxn ang="0">
                  <a:pos x="85" y="264"/>
                </a:cxn>
                <a:cxn ang="0">
                  <a:pos x="51" y="254"/>
                </a:cxn>
                <a:cxn ang="0">
                  <a:pos x="24" y="241"/>
                </a:cxn>
                <a:cxn ang="0">
                  <a:pos x="7" y="224"/>
                </a:cxn>
                <a:cxn ang="0">
                  <a:pos x="0" y="214"/>
                </a:cxn>
                <a:cxn ang="0">
                  <a:pos x="0" y="203"/>
                </a:cxn>
              </a:cxnLst>
              <a:rect l="0" t="0" r="r" b="b"/>
              <a:pathLst>
                <a:path w="193" h="278">
                  <a:moveTo>
                    <a:pt x="0" y="203"/>
                  </a:moveTo>
                  <a:lnTo>
                    <a:pt x="7" y="156"/>
                  </a:lnTo>
                  <a:lnTo>
                    <a:pt x="21" y="112"/>
                  </a:lnTo>
                  <a:lnTo>
                    <a:pt x="34" y="78"/>
                  </a:lnTo>
                  <a:lnTo>
                    <a:pt x="54" y="48"/>
                  </a:lnTo>
                  <a:lnTo>
                    <a:pt x="71" y="27"/>
                  </a:lnTo>
                  <a:lnTo>
                    <a:pt x="91" y="10"/>
                  </a:lnTo>
                  <a:lnTo>
                    <a:pt x="112" y="0"/>
                  </a:lnTo>
                  <a:lnTo>
                    <a:pt x="132" y="0"/>
                  </a:lnTo>
                  <a:lnTo>
                    <a:pt x="149" y="7"/>
                  </a:lnTo>
                  <a:lnTo>
                    <a:pt x="166" y="21"/>
                  </a:lnTo>
                  <a:lnTo>
                    <a:pt x="179" y="41"/>
                  </a:lnTo>
                  <a:lnTo>
                    <a:pt x="189" y="71"/>
                  </a:lnTo>
                  <a:lnTo>
                    <a:pt x="193" y="109"/>
                  </a:lnTo>
                  <a:lnTo>
                    <a:pt x="193" y="156"/>
                  </a:lnTo>
                  <a:lnTo>
                    <a:pt x="186" y="214"/>
                  </a:lnTo>
                  <a:lnTo>
                    <a:pt x="176" y="278"/>
                  </a:lnTo>
                  <a:lnTo>
                    <a:pt x="172" y="278"/>
                  </a:lnTo>
                  <a:lnTo>
                    <a:pt x="166" y="278"/>
                  </a:lnTo>
                  <a:lnTo>
                    <a:pt x="145" y="275"/>
                  </a:lnTo>
                  <a:lnTo>
                    <a:pt x="118" y="271"/>
                  </a:lnTo>
                  <a:lnTo>
                    <a:pt x="85" y="264"/>
                  </a:lnTo>
                  <a:lnTo>
                    <a:pt x="51" y="254"/>
                  </a:lnTo>
                  <a:lnTo>
                    <a:pt x="24" y="241"/>
                  </a:lnTo>
                  <a:lnTo>
                    <a:pt x="7" y="224"/>
                  </a:lnTo>
                  <a:lnTo>
                    <a:pt x="0" y="214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8031" y="4175"/>
              <a:ext cx="718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" y="51"/>
                </a:cxn>
                <a:cxn ang="0">
                  <a:pos x="169" y="92"/>
                </a:cxn>
                <a:cxn ang="0">
                  <a:pos x="253" y="126"/>
                </a:cxn>
                <a:cxn ang="0">
                  <a:pos x="297" y="136"/>
                </a:cxn>
                <a:cxn ang="0">
                  <a:pos x="341" y="146"/>
                </a:cxn>
                <a:cxn ang="0">
                  <a:pos x="385" y="149"/>
                </a:cxn>
                <a:cxn ang="0">
                  <a:pos x="428" y="149"/>
                </a:cxn>
                <a:cxn ang="0">
                  <a:pos x="476" y="143"/>
                </a:cxn>
                <a:cxn ang="0">
                  <a:pos x="520" y="132"/>
                </a:cxn>
                <a:cxn ang="0">
                  <a:pos x="567" y="116"/>
                </a:cxn>
                <a:cxn ang="0">
                  <a:pos x="617" y="92"/>
                </a:cxn>
                <a:cxn ang="0">
                  <a:pos x="668" y="61"/>
                </a:cxn>
                <a:cxn ang="0">
                  <a:pos x="718" y="27"/>
                </a:cxn>
              </a:cxnLst>
              <a:rect l="0" t="0" r="r" b="b"/>
              <a:pathLst>
                <a:path w="718" h="149">
                  <a:moveTo>
                    <a:pt x="0" y="0"/>
                  </a:moveTo>
                  <a:lnTo>
                    <a:pt x="85" y="51"/>
                  </a:lnTo>
                  <a:lnTo>
                    <a:pt x="169" y="92"/>
                  </a:lnTo>
                  <a:lnTo>
                    <a:pt x="253" y="126"/>
                  </a:lnTo>
                  <a:lnTo>
                    <a:pt x="297" y="136"/>
                  </a:lnTo>
                  <a:lnTo>
                    <a:pt x="341" y="146"/>
                  </a:lnTo>
                  <a:lnTo>
                    <a:pt x="385" y="149"/>
                  </a:lnTo>
                  <a:lnTo>
                    <a:pt x="428" y="149"/>
                  </a:lnTo>
                  <a:lnTo>
                    <a:pt x="476" y="143"/>
                  </a:lnTo>
                  <a:lnTo>
                    <a:pt x="520" y="132"/>
                  </a:lnTo>
                  <a:lnTo>
                    <a:pt x="567" y="116"/>
                  </a:lnTo>
                  <a:lnTo>
                    <a:pt x="617" y="92"/>
                  </a:lnTo>
                  <a:lnTo>
                    <a:pt x="668" y="61"/>
                  </a:lnTo>
                  <a:lnTo>
                    <a:pt x="718" y="27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8679" y="4026"/>
              <a:ext cx="77" cy="4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31"/>
                </a:cxn>
                <a:cxn ang="0">
                  <a:pos x="50" y="72"/>
                </a:cxn>
                <a:cxn ang="0">
                  <a:pos x="70" y="126"/>
                </a:cxn>
                <a:cxn ang="0">
                  <a:pos x="77" y="180"/>
                </a:cxn>
                <a:cxn ang="0">
                  <a:pos x="77" y="241"/>
                </a:cxn>
                <a:cxn ang="0">
                  <a:pos x="67" y="298"/>
                </a:cxn>
                <a:cxn ang="0">
                  <a:pos x="54" y="325"/>
                </a:cxn>
                <a:cxn ang="0">
                  <a:pos x="40" y="356"/>
                </a:cxn>
                <a:cxn ang="0">
                  <a:pos x="20" y="380"/>
                </a:cxn>
                <a:cxn ang="0">
                  <a:pos x="0" y="403"/>
                </a:cxn>
              </a:cxnLst>
              <a:rect l="0" t="0" r="r" b="b"/>
              <a:pathLst>
                <a:path w="77" h="403">
                  <a:moveTo>
                    <a:pt x="0" y="0"/>
                  </a:moveTo>
                  <a:lnTo>
                    <a:pt x="27" y="31"/>
                  </a:lnTo>
                  <a:lnTo>
                    <a:pt x="50" y="72"/>
                  </a:lnTo>
                  <a:lnTo>
                    <a:pt x="70" y="126"/>
                  </a:lnTo>
                  <a:lnTo>
                    <a:pt x="77" y="180"/>
                  </a:lnTo>
                  <a:lnTo>
                    <a:pt x="77" y="241"/>
                  </a:lnTo>
                  <a:lnTo>
                    <a:pt x="67" y="298"/>
                  </a:lnTo>
                  <a:lnTo>
                    <a:pt x="54" y="325"/>
                  </a:lnTo>
                  <a:lnTo>
                    <a:pt x="40" y="356"/>
                  </a:lnTo>
                  <a:lnTo>
                    <a:pt x="20" y="380"/>
                  </a:lnTo>
                  <a:lnTo>
                    <a:pt x="0" y="403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8604" y="2272"/>
              <a:ext cx="493" cy="190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7" y="78"/>
                </a:cxn>
                <a:cxn ang="0">
                  <a:pos x="21" y="55"/>
                </a:cxn>
                <a:cxn ang="0">
                  <a:pos x="41" y="38"/>
                </a:cxn>
                <a:cxn ang="0">
                  <a:pos x="68" y="24"/>
                </a:cxn>
                <a:cxn ang="0">
                  <a:pos x="98" y="11"/>
                </a:cxn>
                <a:cxn ang="0">
                  <a:pos x="135" y="4"/>
                </a:cxn>
                <a:cxn ang="0">
                  <a:pos x="176" y="0"/>
                </a:cxn>
                <a:cxn ang="0">
                  <a:pos x="216" y="0"/>
                </a:cxn>
                <a:cxn ang="0">
                  <a:pos x="260" y="7"/>
                </a:cxn>
                <a:cxn ang="0">
                  <a:pos x="300" y="17"/>
                </a:cxn>
                <a:cxn ang="0">
                  <a:pos x="341" y="31"/>
                </a:cxn>
                <a:cxn ang="0">
                  <a:pos x="381" y="51"/>
                </a:cxn>
                <a:cxn ang="0">
                  <a:pos x="418" y="78"/>
                </a:cxn>
                <a:cxn ang="0">
                  <a:pos x="449" y="109"/>
                </a:cxn>
                <a:cxn ang="0">
                  <a:pos x="472" y="146"/>
                </a:cxn>
                <a:cxn ang="0">
                  <a:pos x="493" y="190"/>
                </a:cxn>
              </a:cxnLst>
              <a:rect l="0" t="0" r="r" b="b"/>
              <a:pathLst>
                <a:path w="493" h="190">
                  <a:moveTo>
                    <a:pt x="0" y="99"/>
                  </a:moveTo>
                  <a:lnTo>
                    <a:pt x="7" y="78"/>
                  </a:lnTo>
                  <a:lnTo>
                    <a:pt x="21" y="55"/>
                  </a:lnTo>
                  <a:lnTo>
                    <a:pt x="41" y="38"/>
                  </a:lnTo>
                  <a:lnTo>
                    <a:pt x="68" y="24"/>
                  </a:lnTo>
                  <a:lnTo>
                    <a:pt x="98" y="11"/>
                  </a:lnTo>
                  <a:lnTo>
                    <a:pt x="135" y="4"/>
                  </a:lnTo>
                  <a:lnTo>
                    <a:pt x="176" y="0"/>
                  </a:lnTo>
                  <a:lnTo>
                    <a:pt x="216" y="0"/>
                  </a:lnTo>
                  <a:lnTo>
                    <a:pt x="260" y="7"/>
                  </a:lnTo>
                  <a:lnTo>
                    <a:pt x="300" y="17"/>
                  </a:lnTo>
                  <a:lnTo>
                    <a:pt x="341" y="31"/>
                  </a:lnTo>
                  <a:lnTo>
                    <a:pt x="381" y="51"/>
                  </a:lnTo>
                  <a:lnTo>
                    <a:pt x="418" y="78"/>
                  </a:lnTo>
                  <a:lnTo>
                    <a:pt x="449" y="109"/>
                  </a:lnTo>
                  <a:lnTo>
                    <a:pt x="472" y="146"/>
                  </a:lnTo>
                  <a:lnTo>
                    <a:pt x="493" y="190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67" name="Text Box 28"/>
          <p:cNvSpPr txBox="1">
            <a:spLocks noChangeArrowheads="1"/>
          </p:cNvSpPr>
          <p:nvPr/>
        </p:nvSpPr>
        <p:spPr bwMode="auto">
          <a:xfrm>
            <a:off x="1331640" y="1556792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أما شمس فقد كان طيبا مسالماً فكانت حروفه تدغم صوت 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اللّام </a:t>
            </a: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وتجبرها على ذلك </a:t>
            </a:r>
            <a:r>
              <a:rPr lang="ar-SA" sz="3200" b="1" dirty="0" err="1">
                <a:latin typeface="Sakkal Majalla" pitchFamily="2" charset="-78"/>
                <a:cs typeface="Sakkal Majalla" pitchFamily="2" charset="-78"/>
              </a:rPr>
              <a:t>بالشدة </a:t>
            </a: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( </a:t>
            </a:r>
            <a:r>
              <a:rPr lang="ar-SA" sz="3200" b="1" dirty="0" err="1" smtClean="0">
                <a:latin typeface="Sakkal Majalla" pitchFamily="2" charset="-78"/>
                <a:cs typeface="Sakkal Majalla" pitchFamily="2" charset="-78"/>
              </a:rPr>
              <a:t>ّ </a:t>
            </a: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) فلا يظهر صوت </a:t>
            </a:r>
            <a:r>
              <a:rPr lang="ar-SA" sz="3200" b="1" dirty="0" err="1">
                <a:latin typeface="Sakkal Majalla" pitchFamily="2" charset="-78"/>
                <a:cs typeface="Sakkal Majalla" pitchFamily="2" charset="-78"/>
              </a:rPr>
              <a:t>اللام .</a:t>
            </a:r>
            <a:endParaRPr lang="en-US" sz="3200" b="1" dirty="0">
              <a:solidFill>
                <a:srgbClr val="FF66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68" name="Group 35"/>
          <p:cNvGrpSpPr>
            <a:grpSpLocks/>
          </p:cNvGrpSpPr>
          <p:nvPr/>
        </p:nvGrpSpPr>
        <p:grpSpPr bwMode="auto">
          <a:xfrm>
            <a:off x="467544" y="1412776"/>
            <a:ext cx="982662" cy="1371600"/>
            <a:chOff x="4416" y="2592"/>
            <a:chExt cx="619" cy="864"/>
          </a:xfrm>
        </p:grpSpPr>
        <p:grpSp>
          <p:nvGrpSpPr>
            <p:cNvPr id="69" name="Group 36"/>
            <p:cNvGrpSpPr>
              <a:grpSpLocks/>
            </p:cNvGrpSpPr>
            <p:nvPr/>
          </p:nvGrpSpPr>
          <p:grpSpPr bwMode="auto">
            <a:xfrm>
              <a:off x="4416" y="2592"/>
              <a:ext cx="619" cy="864"/>
              <a:chOff x="3605" y="1296"/>
              <a:chExt cx="715" cy="1334"/>
            </a:xfrm>
          </p:grpSpPr>
          <p:sp>
            <p:nvSpPr>
              <p:cNvPr id="87" name="Oval 37"/>
              <p:cNvSpPr>
                <a:spLocks noChangeArrowheads="1"/>
              </p:cNvSpPr>
              <p:nvPr/>
            </p:nvSpPr>
            <p:spPr bwMode="auto">
              <a:xfrm>
                <a:off x="3605" y="2177"/>
                <a:ext cx="68" cy="6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88" name="Oval 38"/>
              <p:cNvSpPr>
                <a:spLocks noChangeArrowheads="1"/>
              </p:cNvSpPr>
              <p:nvPr/>
            </p:nvSpPr>
            <p:spPr bwMode="auto">
              <a:xfrm>
                <a:off x="4252" y="2177"/>
                <a:ext cx="68" cy="6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89" name="Group 39"/>
              <p:cNvGrpSpPr>
                <a:grpSpLocks/>
              </p:cNvGrpSpPr>
              <p:nvPr/>
            </p:nvGrpSpPr>
            <p:grpSpPr bwMode="auto">
              <a:xfrm>
                <a:off x="3740" y="1303"/>
                <a:ext cx="440" cy="506"/>
                <a:chOff x="7112" y="1009"/>
                <a:chExt cx="1683" cy="1898"/>
              </a:xfrm>
            </p:grpSpPr>
            <p:sp>
              <p:nvSpPr>
                <p:cNvPr id="101" name="Rectangle 40"/>
                <p:cNvSpPr>
                  <a:spLocks noChangeArrowheads="1"/>
                </p:cNvSpPr>
                <p:nvPr/>
              </p:nvSpPr>
              <p:spPr bwMode="auto">
                <a:xfrm>
                  <a:off x="7860" y="2547"/>
                  <a:ext cx="187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2" name="AutoShape 41"/>
                <p:cNvSpPr>
                  <a:spLocks noChangeArrowheads="1"/>
                </p:cNvSpPr>
                <p:nvPr/>
              </p:nvSpPr>
              <p:spPr bwMode="auto">
                <a:xfrm>
                  <a:off x="7112" y="1009"/>
                  <a:ext cx="1683" cy="1620"/>
                </a:xfrm>
                <a:prstGeom prst="smileyFace">
                  <a:avLst>
                    <a:gd name="adj" fmla="val 4653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90" name="Group 42"/>
              <p:cNvGrpSpPr>
                <a:grpSpLocks/>
              </p:cNvGrpSpPr>
              <p:nvPr/>
            </p:nvGrpSpPr>
            <p:grpSpPr bwMode="auto">
              <a:xfrm>
                <a:off x="4005" y="2528"/>
                <a:ext cx="98" cy="102"/>
                <a:chOff x="9535" y="5411"/>
                <a:chExt cx="374" cy="384"/>
              </a:xfrm>
            </p:grpSpPr>
            <p:sp>
              <p:nvSpPr>
                <p:cNvPr id="99" name="Rectangle 43"/>
                <p:cNvSpPr>
                  <a:spLocks noChangeArrowheads="1"/>
                </p:cNvSpPr>
                <p:nvPr/>
              </p:nvSpPr>
              <p:spPr bwMode="auto">
                <a:xfrm>
                  <a:off x="9567" y="5411"/>
                  <a:ext cx="74" cy="360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0" name="Oval 44"/>
                <p:cNvSpPr>
                  <a:spLocks noChangeArrowheads="1"/>
                </p:cNvSpPr>
                <p:nvPr/>
              </p:nvSpPr>
              <p:spPr bwMode="auto">
                <a:xfrm>
                  <a:off x="9535" y="5615"/>
                  <a:ext cx="374" cy="180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91" name="Group 45"/>
              <p:cNvGrpSpPr>
                <a:grpSpLocks/>
              </p:cNvGrpSpPr>
              <p:nvPr/>
            </p:nvGrpSpPr>
            <p:grpSpPr bwMode="auto">
              <a:xfrm flipH="1">
                <a:off x="3810" y="2528"/>
                <a:ext cx="98" cy="102"/>
                <a:chOff x="9535" y="5411"/>
                <a:chExt cx="374" cy="384"/>
              </a:xfrm>
            </p:grpSpPr>
            <p:sp>
              <p:nvSpPr>
                <p:cNvPr id="97" name="Rectangle 46"/>
                <p:cNvSpPr>
                  <a:spLocks noChangeArrowheads="1"/>
                </p:cNvSpPr>
                <p:nvPr/>
              </p:nvSpPr>
              <p:spPr bwMode="auto">
                <a:xfrm>
                  <a:off x="9567" y="5411"/>
                  <a:ext cx="74" cy="360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98" name="Oval 47"/>
                <p:cNvSpPr>
                  <a:spLocks noChangeArrowheads="1"/>
                </p:cNvSpPr>
                <p:nvPr/>
              </p:nvSpPr>
              <p:spPr bwMode="auto">
                <a:xfrm>
                  <a:off x="9535" y="5615"/>
                  <a:ext cx="374" cy="180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grpSp>
            <p:nvGrpSpPr>
              <p:cNvPr id="92" name="Group 48"/>
              <p:cNvGrpSpPr>
                <a:grpSpLocks/>
              </p:cNvGrpSpPr>
              <p:nvPr/>
            </p:nvGrpSpPr>
            <p:grpSpPr bwMode="auto">
              <a:xfrm>
                <a:off x="3639" y="1775"/>
                <a:ext cx="647" cy="771"/>
                <a:chOff x="6724" y="2781"/>
                <a:chExt cx="2479" cy="2896"/>
              </a:xfrm>
            </p:grpSpPr>
            <p:sp>
              <p:nvSpPr>
                <p:cNvPr id="94" name="AutoShape 49"/>
                <p:cNvSpPr>
                  <a:spLocks noChangeArrowheads="1"/>
                </p:cNvSpPr>
                <p:nvPr/>
              </p:nvSpPr>
              <p:spPr bwMode="auto">
                <a:xfrm rot="723605">
                  <a:off x="6724" y="2781"/>
                  <a:ext cx="748" cy="1620"/>
                </a:xfrm>
                <a:prstGeom prst="parallelogram">
                  <a:avLst>
                    <a:gd name="adj" fmla="val 48528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95" name="AutoShape 50"/>
                <p:cNvSpPr>
                  <a:spLocks noChangeArrowheads="1"/>
                </p:cNvSpPr>
                <p:nvPr/>
              </p:nvSpPr>
              <p:spPr bwMode="auto">
                <a:xfrm rot="20876395" flipH="1">
                  <a:off x="8455" y="2785"/>
                  <a:ext cx="748" cy="1620"/>
                </a:xfrm>
                <a:prstGeom prst="parallelogram">
                  <a:avLst>
                    <a:gd name="adj" fmla="val 48528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96" name="AutoShape 51"/>
                <p:cNvSpPr>
                  <a:spLocks noChangeArrowheads="1"/>
                </p:cNvSpPr>
                <p:nvPr/>
              </p:nvSpPr>
              <p:spPr bwMode="auto">
                <a:xfrm flipV="1">
                  <a:off x="7028" y="2797"/>
                  <a:ext cx="1870" cy="2880"/>
                </a:xfrm>
                <a:custGeom>
                  <a:avLst/>
                  <a:gdLst>
                    <a:gd name="G0" fmla="+- 2639 0 0"/>
                    <a:gd name="G1" fmla="+- 21600 0 2639"/>
                    <a:gd name="G2" fmla="*/ 2639 1 2"/>
                    <a:gd name="G3" fmla="+- 21600 0 G2"/>
                    <a:gd name="G4" fmla="+/ 2639 21600 2"/>
                    <a:gd name="G5" fmla="+/ G1 0 2"/>
                    <a:gd name="G6" fmla="*/ 21600 21600 2639"/>
                    <a:gd name="G7" fmla="*/ G6 1 2"/>
                    <a:gd name="G8" fmla="+- 21600 0 G7"/>
                    <a:gd name="G9" fmla="*/ 21600 1 2"/>
                    <a:gd name="G10" fmla="+- 2639 0 G9"/>
                    <a:gd name="G11" fmla="?: G10 G8 0"/>
                    <a:gd name="G12" fmla="?: G10 G7 21600"/>
                    <a:gd name="T0" fmla="*/ 20280 w 21600"/>
                    <a:gd name="T1" fmla="*/ 10800 h 21600"/>
                    <a:gd name="T2" fmla="*/ 10800 w 21600"/>
                    <a:gd name="T3" fmla="*/ 21600 h 21600"/>
                    <a:gd name="T4" fmla="*/ 1320 w 21600"/>
                    <a:gd name="T5" fmla="*/ 10800 h 21600"/>
                    <a:gd name="T6" fmla="*/ 10800 w 21600"/>
                    <a:gd name="T7" fmla="*/ 0 h 21600"/>
                    <a:gd name="T8" fmla="*/ 3120 w 21600"/>
                    <a:gd name="T9" fmla="*/ 3120 h 21600"/>
                    <a:gd name="T10" fmla="*/ 18480 w 21600"/>
                    <a:gd name="T11" fmla="*/ 1848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2639" y="21600"/>
                      </a:lnTo>
                      <a:lnTo>
                        <a:pt x="18961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93" name="AutoShape 52"/>
              <p:cNvSpPr>
                <a:spLocks noChangeArrowheads="1"/>
              </p:cNvSpPr>
              <p:nvPr/>
            </p:nvSpPr>
            <p:spPr bwMode="auto">
              <a:xfrm>
                <a:off x="3789" y="1296"/>
                <a:ext cx="342" cy="96"/>
              </a:xfrm>
              <a:prstGeom prst="flowChartMagneticDisk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70" name="Group 53"/>
            <p:cNvGrpSpPr>
              <a:grpSpLocks/>
            </p:cNvGrpSpPr>
            <p:nvPr/>
          </p:nvGrpSpPr>
          <p:grpSpPr bwMode="auto">
            <a:xfrm>
              <a:off x="4560" y="2928"/>
              <a:ext cx="336" cy="336"/>
              <a:chOff x="9203" y="580"/>
              <a:chExt cx="2137" cy="1899"/>
            </a:xfrm>
          </p:grpSpPr>
          <p:sp>
            <p:nvSpPr>
              <p:cNvPr id="71" name="Freeform 54"/>
              <p:cNvSpPr>
                <a:spLocks/>
              </p:cNvSpPr>
              <p:nvPr/>
            </p:nvSpPr>
            <p:spPr bwMode="auto">
              <a:xfrm>
                <a:off x="9203" y="580"/>
                <a:ext cx="2137" cy="1899"/>
              </a:xfrm>
              <a:custGeom>
                <a:avLst/>
                <a:gdLst/>
                <a:ahLst/>
                <a:cxnLst>
                  <a:cxn ang="0">
                    <a:pos x="1443" y="247"/>
                  </a:cxn>
                  <a:cxn ang="0">
                    <a:pos x="1419" y="521"/>
                  </a:cxn>
                  <a:cxn ang="0">
                    <a:pos x="1716" y="271"/>
                  </a:cxn>
                  <a:cxn ang="0">
                    <a:pos x="1608" y="674"/>
                  </a:cxn>
                  <a:cxn ang="0">
                    <a:pos x="2013" y="680"/>
                  </a:cxn>
                  <a:cxn ang="0">
                    <a:pos x="1810" y="934"/>
                  </a:cxn>
                  <a:cxn ang="0">
                    <a:pos x="2097" y="1192"/>
                  </a:cxn>
                  <a:cxn ang="0">
                    <a:pos x="1581" y="1405"/>
                  </a:cxn>
                  <a:cxn ang="0">
                    <a:pos x="1723" y="1791"/>
                  </a:cxn>
                  <a:cxn ang="0">
                    <a:pos x="1311" y="1662"/>
                  </a:cxn>
                  <a:cxn ang="0">
                    <a:pos x="1116" y="1879"/>
                  </a:cxn>
                  <a:cxn ang="0">
                    <a:pos x="920" y="1723"/>
                  </a:cxn>
                  <a:cxn ang="0">
                    <a:pos x="543" y="1791"/>
                  </a:cxn>
                  <a:cxn ang="0">
                    <a:pos x="543" y="1405"/>
                  </a:cxn>
                  <a:cxn ang="0">
                    <a:pos x="388" y="1314"/>
                  </a:cxn>
                  <a:cxn ang="0">
                    <a:pos x="408" y="1121"/>
                  </a:cxn>
                  <a:cxn ang="0">
                    <a:pos x="236" y="928"/>
                  </a:cxn>
                  <a:cxn ang="0">
                    <a:pos x="543" y="745"/>
                  </a:cxn>
                  <a:cxn ang="0">
                    <a:pos x="337" y="335"/>
                  </a:cxn>
                  <a:cxn ang="0">
                    <a:pos x="887" y="487"/>
                  </a:cxn>
                  <a:cxn ang="0">
                    <a:pos x="1005" y="142"/>
                  </a:cxn>
                  <a:cxn ang="0">
                    <a:pos x="1230" y="0"/>
                  </a:cxn>
                  <a:cxn ang="0">
                    <a:pos x="971" y="393"/>
                  </a:cxn>
                  <a:cxn ang="0">
                    <a:pos x="462" y="27"/>
                  </a:cxn>
                  <a:cxn ang="0">
                    <a:pos x="607" y="701"/>
                  </a:cxn>
                  <a:cxn ang="0">
                    <a:pos x="0" y="643"/>
                  </a:cxn>
                  <a:cxn ang="0">
                    <a:pos x="442" y="1039"/>
                  </a:cxn>
                  <a:cxn ang="0">
                    <a:pos x="94" y="1202"/>
                  </a:cxn>
                  <a:cxn ang="0">
                    <a:pos x="442" y="1331"/>
                  </a:cxn>
                  <a:cxn ang="0">
                    <a:pos x="425" y="1608"/>
                  </a:cxn>
                  <a:cxn ang="0">
                    <a:pos x="779" y="1608"/>
                  </a:cxn>
                  <a:cxn ang="0">
                    <a:pos x="883" y="1852"/>
                  </a:cxn>
                  <a:cxn ang="0">
                    <a:pos x="1220" y="1629"/>
                  </a:cxn>
                  <a:cxn ang="0">
                    <a:pos x="1375" y="1784"/>
                  </a:cxn>
                  <a:cxn ang="0">
                    <a:pos x="1608" y="1540"/>
                  </a:cxn>
                  <a:cxn ang="0">
                    <a:pos x="1972" y="1513"/>
                  </a:cxn>
                  <a:cxn ang="0">
                    <a:pos x="1702" y="1049"/>
                  </a:cxn>
                  <a:cxn ang="0">
                    <a:pos x="1955" y="904"/>
                  </a:cxn>
                  <a:cxn ang="0">
                    <a:pos x="1675" y="684"/>
                  </a:cxn>
                  <a:cxn ang="0">
                    <a:pos x="1729" y="565"/>
                  </a:cxn>
                  <a:cxn ang="0">
                    <a:pos x="1625" y="406"/>
                  </a:cxn>
                  <a:cxn ang="0">
                    <a:pos x="1466" y="423"/>
                  </a:cxn>
                  <a:cxn ang="0">
                    <a:pos x="1251" y="372"/>
                  </a:cxn>
                </a:cxnLst>
                <a:rect l="0" t="0" r="r" b="b"/>
                <a:pathLst>
                  <a:path w="2137" h="1899">
                    <a:moveTo>
                      <a:pt x="1230" y="17"/>
                    </a:moveTo>
                    <a:lnTo>
                      <a:pt x="1247" y="386"/>
                    </a:lnTo>
                    <a:lnTo>
                      <a:pt x="1443" y="247"/>
                    </a:lnTo>
                    <a:lnTo>
                      <a:pt x="1379" y="474"/>
                    </a:lnTo>
                    <a:lnTo>
                      <a:pt x="1453" y="437"/>
                    </a:lnTo>
                    <a:lnTo>
                      <a:pt x="1419" y="521"/>
                    </a:lnTo>
                    <a:lnTo>
                      <a:pt x="1527" y="494"/>
                    </a:lnTo>
                    <a:lnTo>
                      <a:pt x="1618" y="433"/>
                    </a:lnTo>
                    <a:lnTo>
                      <a:pt x="1716" y="271"/>
                    </a:lnTo>
                    <a:lnTo>
                      <a:pt x="1541" y="650"/>
                    </a:lnTo>
                    <a:lnTo>
                      <a:pt x="1706" y="582"/>
                    </a:lnTo>
                    <a:lnTo>
                      <a:pt x="1608" y="674"/>
                    </a:lnTo>
                    <a:lnTo>
                      <a:pt x="1733" y="630"/>
                    </a:lnTo>
                    <a:lnTo>
                      <a:pt x="1662" y="687"/>
                    </a:lnTo>
                    <a:lnTo>
                      <a:pt x="2013" y="680"/>
                    </a:lnTo>
                    <a:lnTo>
                      <a:pt x="1672" y="880"/>
                    </a:lnTo>
                    <a:lnTo>
                      <a:pt x="1915" y="907"/>
                    </a:lnTo>
                    <a:lnTo>
                      <a:pt x="1810" y="934"/>
                    </a:lnTo>
                    <a:lnTo>
                      <a:pt x="1925" y="982"/>
                    </a:lnTo>
                    <a:lnTo>
                      <a:pt x="1686" y="1049"/>
                    </a:lnTo>
                    <a:lnTo>
                      <a:pt x="2097" y="1192"/>
                    </a:lnTo>
                    <a:lnTo>
                      <a:pt x="1662" y="1246"/>
                    </a:lnTo>
                    <a:lnTo>
                      <a:pt x="1945" y="1496"/>
                    </a:lnTo>
                    <a:lnTo>
                      <a:pt x="1581" y="1405"/>
                    </a:lnTo>
                    <a:lnTo>
                      <a:pt x="1847" y="1720"/>
                    </a:lnTo>
                    <a:lnTo>
                      <a:pt x="1595" y="1527"/>
                    </a:lnTo>
                    <a:lnTo>
                      <a:pt x="1723" y="1791"/>
                    </a:lnTo>
                    <a:lnTo>
                      <a:pt x="1328" y="1571"/>
                    </a:lnTo>
                    <a:lnTo>
                      <a:pt x="1365" y="1747"/>
                    </a:lnTo>
                    <a:lnTo>
                      <a:pt x="1311" y="1662"/>
                    </a:lnTo>
                    <a:lnTo>
                      <a:pt x="1288" y="1832"/>
                    </a:lnTo>
                    <a:lnTo>
                      <a:pt x="1220" y="1615"/>
                    </a:lnTo>
                    <a:lnTo>
                      <a:pt x="1116" y="1879"/>
                    </a:lnTo>
                    <a:lnTo>
                      <a:pt x="1021" y="1652"/>
                    </a:lnTo>
                    <a:lnTo>
                      <a:pt x="893" y="1828"/>
                    </a:lnTo>
                    <a:lnTo>
                      <a:pt x="920" y="1723"/>
                    </a:lnTo>
                    <a:lnTo>
                      <a:pt x="725" y="1862"/>
                    </a:lnTo>
                    <a:lnTo>
                      <a:pt x="789" y="1595"/>
                    </a:lnTo>
                    <a:lnTo>
                      <a:pt x="543" y="1791"/>
                    </a:lnTo>
                    <a:lnTo>
                      <a:pt x="634" y="1473"/>
                    </a:lnTo>
                    <a:lnTo>
                      <a:pt x="438" y="1595"/>
                    </a:lnTo>
                    <a:lnTo>
                      <a:pt x="543" y="1405"/>
                    </a:lnTo>
                    <a:lnTo>
                      <a:pt x="266" y="1469"/>
                    </a:lnTo>
                    <a:lnTo>
                      <a:pt x="462" y="1327"/>
                    </a:lnTo>
                    <a:lnTo>
                      <a:pt x="388" y="1314"/>
                    </a:lnTo>
                    <a:lnTo>
                      <a:pt x="475" y="1226"/>
                    </a:lnTo>
                    <a:lnTo>
                      <a:pt x="138" y="1202"/>
                    </a:lnTo>
                    <a:lnTo>
                      <a:pt x="408" y="1121"/>
                    </a:lnTo>
                    <a:lnTo>
                      <a:pt x="330" y="1046"/>
                    </a:lnTo>
                    <a:lnTo>
                      <a:pt x="465" y="1043"/>
                    </a:lnTo>
                    <a:lnTo>
                      <a:pt x="236" y="928"/>
                    </a:lnTo>
                    <a:lnTo>
                      <a:pt x="462" y="900"/>
                    </a:lnTo>
                    <a:lnTo>
                      <a:pt x="24" y="650"/>
                    </a:lnTo>
                    <a:lnTo>
                      <a:pt x="543" y="745"/>
                    </a:lnTo>
                    <a:lnTo>
                      <a:pt x="455" y="640"/>
                    </a:lnTo>
                    <a:lnTo>
                      <a:pt x="624" y="714"/>
                    </a:lnTo>
                    <a:lnTo>
                      <a:pt x="337" y="335"/>
                    </a:lnTo>
                    <a:lnTo>
                      <a:pt x="698" y="565"/>
                    </a:lnTo>
                    <a:lnTo>
                      <a:pt x="475" y="47"/>
                    </a:lnTo>
                    <a:lnTo>
                      <a:pt x="887" y="487"/>
                    </a:lnTo>
                    <a:lnTo>
                      <a:pt x="833" y="67"/>
                    </a:lnTo>
                    <a:lnTo>
                      <a:pt x="978" y="416"/>
                    </a:lnTo>
                    <a:lnTo>
                      <a:pt x="1005" y="142"/>
                    </a:lnTo>
                    <a:lnTo>
                      <a:pt x="1069" y="365"/>
                    </a:lnTo>
                    <a:lnTo>
                      <a:pt x="1230" y="17"/>
                    </a:lnTo>
                    <a:lnTo>
                      <a:pt x="1230" y="0"/>
                    </a:lnTo>
                    <a:lnTo>
                      <a:pt x="1069" y="352"/>
                    </a:lnTo>
                    <a:lnTo>
                      <a:pt x="1001" y="101"/>
                    </a:lnTo>
                    <a:lnTo>
                      <a:pt x="971" y="393"/>
                    </a:lnTo>
                    <a:lnTo>
                      <a:pt x="816" y="27"/>
                    </a:lnTo>
                    <a:lnTo>
                      <a:pt x="877" y="470"/>
                    </a:lnTo>
                    <a:lnTo>
                      <a:pt x="462" y="27"/>
                    </a:lnTo>
                    <a:lnTo>
                      <a:pt x="684" y="545"/>
                    </a:lnTo>
                    <a:lnTo>
                      <a:pt x="307" y="305"/>
                    </a:lnTo>
                    <a:lnTo>
                      <a:pt x="607" y="701"/>
                    </a:lnTo>
                    <a:lnTo>
                      <a:pt x="435" y="623"/>
                    </a:lnTo>
                    <a:lnTo>
                      <a:pt x="529" y="738"/>
                    </a:lnTo>
                    <a:lnTo>
                      <a:pt x="0" y="643"/>
                    </a:lnTo>
                    <a:lnTo>
                      <a:pt x="442" y="894"/>
                    </a:lnTo>
                    <a:lnTo>
                      <a:pt x="202" y="924"/>
                    </a:lnTo>
                    <a:lnTo>
                      <a:pt x="442" y="1039"/>
                    </a:lnTo>
                    <a:lnTo>
                      <a:pt x="307" y="1039"/>
                    </a:lnTo>
                    <a:lnTo>
                      <a:pt x="394" y="1117"/>
                    </a:lnTo>
                    <a:lnTo>
                      <a:pt x="94" y="1202"/>
                    </a:lnTo>
                    <a:lnTo>
                      <a:pt x="462" y="1232"/>
                    </a:lnTo>
                    <a:lnTo>
                      <a:pt x="364" y="1320"/>
                    </a:lnTo>
                    <a:lnTo>
                      <a:pt x="442" y="1331"/>
                    </a:lnTo>
                    <a:lnTo>
                      <a:pt x="233" y="1483"/>
                    </a:lnTo>
                    <a:lnTo>
                      <a:pt x="529" y="1415"/>
                    </a:lnTo>
                    <a:lnTo>
                      <a:pt x="425" y="1608"/>
                    </a:lnTo>
                    <a:lnTo>
                      <a:pt x="624" y="1483"/>
                    </a:lnTo>
                    <a:lnTo>
                      <a:pt x="529" y="1811"/>
                    </a:lnTo>
                    <a:lnTo>
                      <a:pt x="779" y="1608"/>
                    </a:lnTo>
                    <a:lnTo>
                      <a:pt x="711" y="1879"/>
                    </a:lnTo>
                    <a:lnTo>
                      <a:pt x="903" y="1747"/>
                    </a:lnTo>
                    <a:lnTo>
                      <a:pt x="883" y="1852"/>
                    </a:lnTo>
                    <a:lnTo>
                      <a:pt x="1021" y="1669"/>
                    </a:lnTo>
                    <a:lnTo>
                      <a:pt x="1116" y="1899"/>
                    </a:lnTo>
                    <a:lnTo>
                      <a:pt x="1220" y="1629"/>
                    </a:lnTo>
                    <a:lnTo>
                      <a:pt x="1291" y="1862"/>
                    </a:lnTo>
                    <a:lnTo>
                      <a:pt x="1318" y="1676"/>
                    </a:lnTo>
                    <a:lnTo>
                      <a:pt x="1375" y="1784"/>
                    </a:lnTo>
                    <a:lnTo>
                      <a:pt x="1338" y="1581"/>
                    </a:lnTo>
                    <a:lnTo>
                      <a:pt x="1743" y="1811"/>
                    </a:lnTo>
                    <a:lnTo>
                      <a:pt x="1608" y="1540"/>
                    </a:lnTo>
                    <a:lnTo>
                      <a:pt x="1888" y="1754"/>
                    </a:lnTo>
                    <a:lnTo>
                      <a:pt x="1598" y="1415"/>
                    </a:lnTo>
                    <a:lnTo>
                      <a:pt x="1972" y="1513"/>
                    </a:lnTo>
                    <a:lnTo>
                      <a:pt x="1675" y="1253"/>
                    </a:lnTo>
                    <a:lnTo>
                      <a:pt x="2137" y="1195"/>
                    </a:lnTo>
                    <a:lnTo>
                      <a:pt x="1702" y="1049"/>
                    </a:lnTo>
                    <a:lnTo>
                      <a:pt x="1945" y="982"/>
                    </a:lnTo>
                    <a:lnTo>
                      <a:pt x="1827" y="934"/>
                    </a:lnTo>
                    <a:lnTo>
                      <a:pt x="1955" y="904"/>
                    </a:lnTo>
                    <a:lnTo>
                      <a:pt x="1696" y="877"/>
                    </a:lnTo>
                    <a:lnTo>
                      <a:pt x="2046" y="674"/>
                    </a:lnTo>
                    <a:lnTo>
                      <a:pt x="1675" y="684"/>
                    </a:lnTo>
                    <a:lnTo>
                      <a:pt x="1760" y="616"/>
                    </a:lnTo>
                    <a:lnTo>
                      <a:pt x="1632" y="660"/>
                    </a:lnTo>
                    <a:lnTo>
                      <a:pt x="1729" y="565"/>
                    </a:lnTo>
                    <a:lnTo>
                      <a:pt x="1561" y="633"/>
                    </a:lnTo>
                    <a:lnTo>
                      <a:pt x="1753" y="200"/>
                    </a:lnTo>
                    <a:lnTo>
                      <a:pt x="1625" y="406"/>
                    </a:lnTo>
                    <a:lnTo>
                      <a:pt x="1541" y="477"/>
                    </a:lnTo>
                    <a:lnTo>
                      <a:pt x="1433" y="511"/>
                    </a:lnTo>
                    <a:lnTo>
                      <a:pt x="1466" y="423"/>
                    </a:lnTo>
                    <a:lnTo>
                      <a:pt x="1386" y="464"/>
                    </a:lnTo>
                    <a:lnTo>
                      <a:pt x="1463" y="227"/>
                    </a:lnTo>
                    <a:lnTo>
                      <a:pt x="1251" y="372"/>
                    </a:lnTo>
                    <a:lnTo>
                      <a:pt x="1230" y="0"/>
                    </a:lnTo>
                    <a:lnTo>
                      <a:pt x="1230" y="17"/>
                    </a:lnTo>
                    <a:close/>
                  </a:path>
                </a:pathLst>
              </a:custGeom>
              <a:solidFill>
                <a:srgbClr val="FFDE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72" name="Rectangle 55"/>
              <p:cNvSpPr>
                <a:spLocks noChangeArrowheads="1"/>
              </p:cNvSpPr>
              <p:nvPr/>
            </p:nvSpPr>
            <p:spPr bwMode="auto">
              <a:xfrm>
                <a:off x="10450" y="935"/>
                <a:ext cx="1" cy="4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73" name="Freeform 56"/>
              <p:cNvSpPr>
                <a:spLocks/>
              </p:cNvSpPr>
              <p:nvPr/>
            </p:nvSpPr>
            <p:spPr bwMode="auto">
              <a:xfrm>
                <a:off x="9753" y="1179"/>
                <a:ext cx="3" cy="4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4"/>
                  </a:cxn>
                </a:cxnLst>
                <a:rect l="0" t="0" r="r" b="b"/>
                <a:pathLst>
                  <a:path w="3" h="4">
                    <a:moveTo>
                      <a:pt x="3" y="4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74" name="Rectangle 57"/>
              <p:cNvSpPr>
                <a:spLocks noChangeArrowheads="1"/>
              </p:cNvSpPr>
              <p:nvPr/>
            </p:nvSpPr>
            <p:spPr bwMode="auto">
              <a:xfrm>
                <a:off x="9611" y="1308"/>
                <a:ext cx="1" cy="1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75" name="Freeform 58"/>
              <p:cNvSpPr>
                <a:spLocks/>
              </p:cNvSpPr>
              <p:nvPr/>
            </p:nvSpPr>
            <p:spPr bwMode="auto">
              <a:xfrm>
                <a:off x="10953" y="1826"/>
                <a:ext cx="3" cy="3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3" y="3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lnTo>
                      <a:pt x="3" y="0"/>
                    </a:lnTo>
                    <a:lnTo>
                      <a:pt x="0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76" name="Freeform 59"/>
              <p:cNvSpPr>
                <a:spLocks/>
              </p:cNvSpPr>
              <p:nvPr/>
            </p:nvSpPr>
            <p:spPr bwMode="auto">
              <a:xfrm>
                <a:off x="9780" y="1125"/>
                <a:ext cx="960" cy="968"/>
              </a:xfrm>
              <a:custGeom>
                <a:avLst/>
                <a:gdLst/>
                <a:ahLst/>
                <a:cxnLst>
                  <a:cxn ang="0">
                    <a:pos x="455" y="0"/>
                  </a:cxn>
                  <a:cxn ang="0">
                    <a:pos x="360" y="13"/>
                  </a:cxn>
                  <a:cxn ang="0">
                    <a:pos x="273" y="47"/>
                  </a:cxn>
                  <a:cxn ang="0">
                    <a:pos x="192" y="95"/>
                  </a:cxn>
                  <a:cxn ang="0">
                    <a:pos x="124" y="159"/>
                  </a:cxn>
                  <a:cxn ang="0">
                    <a:pos x="67" y="234"/>
                  </a:cxn>
                  <a:cxn ang="0">
                    <a:pos x="30" y="315"/>
                  </a:cxn>
                  <a:cxn ang="0">
                    <a:pos x="6" y="410"/>
                  </a:cxn>
                  <a:cxn ang="0">
                    <a:pos x="0" y="508"/>
                  </a:cxn>
                  <a:cxn ang="0">
                    <a:pos x="16" y="603"/>
                  </a:cxn>
                  <a:cxn ang="0">
                    <a:pos x="47" y="691"/>
                  </a:cxn>
                  <a:cxn ang="0">
                    <a:pos x="94" y="772"/>
                  </a:cxn>
                  <a:cxn ang="0">
                    <a:pos x="158" y="840"/>
                  </a:cxn>
                  <a:cxn ang="0">
                    <a:pos x="232" y="897"/>
                  </a:cxn>
                  <a:cxn ang="0">
                    <a:pos x="316" y="938"/>
                  </a:cxn>
                  <a:cxn ang="0">
                    <a:pos x="407" y="962"/>
                  </a:cxn>
                  <a:cxn ang="0">
                    <a:pos x="505" y="965"/>
                  </a:cxn>
                  <a:cxn ang="0">
                    <a:pos x="600" y="951"/>
                  </a:cxn>
                  <a:cxn ang="0">
                    <a:pos x="687" y="918"/>
                  </a:cxn>
                  <a:cxn ang="0">
                    <a:pos x="768" y="870"/>
                  </a:cxn>
                  <a:cxn ang="0">
                    <a:pos x="836" y="809"/>
                  </a:cxn>
                  <a:cxn ang="0">
                    <a:pos x="893" y="735"/>
                  </a:cxn>
                  <a:cxn ang="0">
                    <a:pos x="933" y="650"/>
                  </a:cxn>
                  <a:cxn ang="0">
                    <a:pos x="957" y="555"/>
                  </a:cxn>
                  <a:cxn ang="0">
                    <a:pos x="960" y="457"/>
                  </a:cxn>
                  <a:cxn ang="0">
                    <a:pos x="947" y="362"/>
                  </a:cxn>
                  <a:cxn ang="0">
                    <a:pos x="913" y="274"/>
                  </a:cxn>
                  <a:cxn ang="0">
                    <a:pos x="866" y="193"/>
                  </a:cxn>
                  <a:cxn ang="0">
                    <a:pos x="805" y="125"/>
                  </a:cxn>
                  <a:cxn ang="0">
                    <a:pos x="731" y="68"/>
                  </a:cxn>
                  <a:cxn ang="0">
                    <a:pos x="647" y="27"/>
                  </a:cxn>
                  <a:cxn ang="0">
                    <a:pos x="552" y="3"/>
                  </a:cxn>
                </a:cxnLst>
                <a:rect l="0" t="0" r="r" b="b"/>
                <a:pathLst>
                  <a:path w="960" h="968">
                    <a:moveTo>
                      <a:pt x="482" y="0"/>
                    </a:moveTo>
                    <a:lnTo>
                      <a:pt x="455" y="0"/>
                    </a:lnTo>
                    <a:lnTo>
                      <a:pt x="407" y="3"/>
                    </a:lnTo>
                    <a:lnTo>
                      <a:pt x="360" y="13"/>
                    </a:lnTo>
                    <a:lnTo>
                      <a:pt x="316" y="27"/>
                    </a:lnTo>
                    <a:lnTo>
                      <a:pt x="273" y="47"/>
                    </a:lnTo>
                    <a:lnTo>
                      <a:pt x="232" y="68"/>
                    </a:lnTo>
                    <a:lnTo>
                      <a:pt x="192" y="95"/>
                    </a:lnTo>
                    <a:lnTo>
                      <a:pt x="158" y="125"/>
                    </a:lnTo>
                    <a:lnTo>
                      <a:pt x="124" y="159"/>
                    </a:lnTo>
                    <a:lnTo>
                      <a:pt x="94" y="193"/>
                    </a:lnTo>
                    <a:lnTo>
                      <a:pt x="67" y="234"/>
                    </a:lnTo>
                    <a:lnTo>
                      <a:pt x="47" y="274"/>
                    </a:lnTo>
                    <a:lnTo>
                      <a:pt x="30" y="315"/>
                    </a:lnTo>
                    <a:lnTo>
                      <a:pt x="16" y="362"/>
                    </a:lnTo>
                    <a:lnTo>
                      <a:pt x="6" y="410"/>
                    </a:lnTo>
                    <a:lnTo>
                      <a:pt x="0" y="481"/>
                    </a:lnTo>
                    <a:lnTo>
                      <a:pt x="0" y="508"/>
                    </a:lnTo>
                    <a:lnTo>
                      <a:pt x="6" y="555"/>
                    </a:lnTo>
                    <a:lnTo>
                      <a:pt x="16" y="603"/>
                    </a:lnTo>
                    <a:lnTo>
                      <a:pt x="30" y="650"/>
                    </a:lnTo>
                    <a:lnTo>
                      <a:pt x="47" y="691"/>
                    </a:lnTo>
                    <a:lnTo>
                      <a:pt x="67" y="735"/>
                    </a:lnTo>
                    <a:lnTo>
                      <a:pt x="94" y="772"/>
                    </a:lnTo>
                    <a:lnTo>
                      <a:pt x="124" y="809"/>
                    </a:lnTo>
                    <a:lnTo>
                      <a:pt x="158" y="840"/>
                    </a:lnTo>
                    <a:lnTo>
                      <a:pt x="192" y="870"/>
                    </a:lnTo>
                    <a:lnTo>
                      <a:pt x="232" y="897"/>
                    </a:lnTo>
                    <a:lnTo>
                      <a:pt x="273" y="918"/>
                    </a:lnTo>
                    <a:lnTo>
                      <a:pt x="316" y="938"/>
                    </a:lnTo>
                    <a:lnTo>
                      <a:pt x="360" y="951"/>
                    </a:lnTo>
                    <a:lnTo>
                      <a:pt x="407" y="962"/>
                    </a:lnTo>
                    <a:lnTo>
                      <a:pt x="482" y="968"/>
                    </a:lnTo>
                    <a:lnTo>
                      <a:pt x="505" y="965"/>
                    </a:lnTo>
                    <a:lnTo>
                      <a:pt x="552" y="962"/>
                    </a:lnTo>
                    <a:lnTo>
                      <a:pt x="600" y="951"/>
                    </a:lnTo>
                    <a:lnTo>
                      <a:pt x="647" y="938"/>
                    </a:lnTo>
                    <a:lnTo>
                      <a:pt x="687" y="918"/>
                    </a:lnTo>
                    <a:lnTo>
                      <a:pt x="731" y="897"/>
                    </a:lnTo>
                    <a:lnTo>
                      <a:pt x="768" y="870"/>
                    </a:lnTo>
                    <a:lnTo>
                      <a:pt x="805" y="840"/>
                    </a:lnTo>
                    <a:lnTo>
                      <a:pt x="836" y="809"/>
                    </a:lnTo>
                    <a:lnTo>
                      <a:pt x="866" y="772"/>
                    </a:lnTo>
                    <a:lnTo>
                      <a:pt x="893" y="735"/>
                    </a:lnTo>
                    <a:lnTo>
                      <a:pt x="913" y="691"/>
                    </a:lnTo>
                    <a:lnTo>
                      <a:pt x="933" y="650"/>
                    </a:lnTo>
                    <a:lnTo>
                      <a:pt x="947" y="603"/>
                    </a:lnTo>
                    <a:lnTo>
                      <a:pt x="957" y="555"/>
                    </a:lnTo>
                    <a:lnTo>
                      <a:pt x="960" y="481"/>
                    </a:lnTo>
                    <a:lnTo>
                      <a:pt x="960" y="457"/>
                    </a:lnTo>
                    <a:lnTo>
                      <a:pt x="957" y="410"/>
                    </a:lnTo>
                    <a:lnTo>
                      <a:pt x="947" y="362"/>
                    </a:lnTo>
                    <a:lnTo>
                      <a:pt x="933" y="315"/>
                    </a:lnTo>
                    <a:lnTo>
                      <a:pt x="913" y="274"/>
                    </a:lnTo>
                    <a:lnTo>
                      <a:pt x="893" y="234"/>
                    </a:lnTo>
                    <a:lnTo>
                      <a:pt x="866" y="193"/>
                    </a:lnTo>
                    <a:lnTo>
                      <a:pt x="836" y="159"/>
                    </a:lnTo>
                    <a:lnTo>
                      <a:pt x="805" y="125"/>
                    </a:lnTo>
                    <a:lnTo>
                      <a:pt x="768" y="95"/>
                    </a:lnTo>
                    <a:lnTo>
                      <a:pt x="731" y="68"/>
                    </a:lnTo>
                    <a:lnTo>
                      <a:pt x="687" y="47"/>
                    </a:lnTo>
                    <a:lnTo>
                      <a:pt x="647" y="27"/>
                    </a:lnTo>
                    <a:lnTo>
                      <a:pt x="600" y="13"/>
                    </a:lnTo>
                    <a:lnTo>
                      <a:pt x="552" y="3"/>
                    </a:lnTo>
                    <a:lnTo>
                      <a:pt x="48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77" name="Freeform 60"/>
              <p:cNvSpPr>
                <a:spLocks/>
              </p:cNvSpPr>
              <p:nvPr/>
            </p:nvSpPr>
            <p:spPr bwMode="auto">
              <a:xfrm>
                <a:off x="9790" y="1138"/>
                <a:ext cx="940" cy="938"/>
              </a:xfrm>
              <a:custGeom>
                <a:avLst/>
                <a:gdLst/>
                <a:ahLst/>
                <a:cxnLst>
                  <a:cxn ang="0">
                    <a:pos x="445" y="0"/>
                  </a:cxn>
                  <a:cxn ang="0">
                    <a:pos x="354" y="14"/>
                  </a:cxn>
                  <a:cxn ang="0">
                    <a:pos x="269" y="45"/>
                  </a:cxn>
                  <a:cxn ang="0">
                    <a:pos x="192" y="92"/>
                  </a:cxn>
                  <a:cxn ang="0">
                    <a:pos x="124" y="153"/>
                  </a:cxn>
                  <a:cxn ang="0">
                    <a:pos x="70" y="227"/>
                  </a:cxn>
                  <a:cxn ang="0">
                    <a:pos x="30" y="309"/>
                  </a:cxn>
                  <a:cxn ang="0">
                    <a:pos x="6" y="400"/>
                  </a:cxn>
                  <a:cxn ang="0">
                    <a:pos x="3" y="495"/>
                  </a:cxn>
                  <a:cxn ang="0">
                    <a:pos x="16" y="586"/>
                  </a:cxn>
                  <a:cxn ang="0">
                    <a:pos x="47" y="674"/>
                  </a:cxn>
                  <a:cxn ang="0">
                    <a:pos x="97" y="749"/>
                  </a:cxn>
                  <a:cxn ang="0">
                    <a:pos x="155" y="817"/>
                  </a:cxn>
                  <a:cxn ang="0">
                    <a:pos x="229" y="871"/>
                  </a:cxn>
                  <a:cxn ang="0">
                    <a:pos x="310" y="911"/>
                  </a:cxn>
                  <a:cxn ang="0">
                    <a:pos x="401" y="935"/>
                  </a:cxn>
                  <a:cxn ang="0">
                    <a:pos x="495" y="938"/>
                  </a:cxn>
                  <a:cxn ang="0">
                    <a:pos x="586" y="925"/>
                  </a:cxn>
                  <a:cxn ang="0">
                    <a:pos x="674" y="894"/>
                  </a:cxn>
                  <a:cxn ang="0">
                    <a:pos x="751" y="847"/>
                  </a:cxn>
                  <a:cxn ang="0">
                    <a:pos x="815" y="786"/>
                  </a:cxn>
                  <a:cxn ang="0">
                    <a:pos x="873" y="712"/>
                  </a:cxn>
                  <a:cxn ang="0">
                    <a:pos x="910" y="630"/>
                  </a:cxn>
                  <a:cxn ang="0">
                    <a:pos x="933" y="542"/>
                  </a:cxn>
                  <a:cxn ang="0">
                    <a:pos x="940" y="444"/>
                  </a:cxn>
                  <a:cxn ang="0">
                    <a:pos x="923" y="353"/>
                  </a:cxn>
                  <a:cxn ang="0">
                    <a:pos x="893" y="268"/>
                  </a:cxn>
                  <a:cxn ang="0">
                    <a:pos x="846" y="190"/>
                  </a:cxn>
                  <a:cxn ang="0">
                    <a:pos x="785" y="122"/>
                  </a:cxn>
                  <a:cxn ang="0">
                    <a:pos x="714" y="68"/>
                  </a:cxn>
                  <a:cxn ang="0">
                    <a:pos x="630" y="28"/>
                  </a:cxn>
                  <a:cxn ang="0">
                    <a:pos x="542" y="4"/>
                  </a:cxn>
                </a:cxnLst>
                <a:rect l="0" t="0" r="r" b="b"/>
                <a:pathLst>
                  <a:path w="940" h="938">
                    <a:moveTo>
                      <a:pt x="472" y="0"/>
                    </a:moveTo>
                    <a:lnTo>
                      <a:pt x="445" y="0"/>
                    </a:lnTo>
                    <a:lnTo>
                      <a:pt x="401" y="4"/>
                    </a:lnTo>
                    <a:lnTo>
                      <a:pt x="354" y="14"/>
                    </a:lnTo>
                    <a:lnTo>
                      <a:pt x="310" y="28"/>
                    </a:lnTo>
                    <a:lnTo>
                      <a:pt x="269" y="45"/>
                    </a:lnTo>
                    <a:lnTo>
                      <a:pt x="229" y="68"/>
                    </a:lnTo>
                    <a:lnTo>
                      <a:pt x="192" y="92"/>
                    </a:lnTo>
                    <a:lnTo>
                      <a:pt x="155" y="122"/>
                    </a:lnTo>
                    <a:lnTo>
                      <a:pt x="124" y="153"/>
                    </a:lnTo>
                    <a:lnTo>
                      <a:pt x="97" y="190"/>
                    </a:lnTo>
                    <a:lnTo>
                      <a:pt x="70" y="227"/>
                    </a:lnTo>
                    <a:lnTo>
                      <a:pt x="47" y="268"/>
                    </a:lnTo>
                    <a:lnTo>
                      <a:pt x="30" y="309"/>
                    </a:lnTo>
                    <a:lnTo>
                      <a:pt x="16" y="353"/>
                    </a:lnTo>
                    <a:lnTo>
                      <a:pt x="6" y="400"/>
                    </a:lnTo>
                    <a:lnTo>
                      <a:pt x="0" y="468"/>
                    </a:lnTo>
                    <a:lnTo>
                      <a:pt x="3" y="495"/>
                    </a:lnTo>
                    <a:lnTo>
                      <a:pt x="6" y="542"/>
                    </a:lnTo>
                    <a:lnTo>
                      <a:pt x="16" y="586"/>
                    </a:lnTo>
                    <a:lnTo>
                      <a:pt x="30" y="630"/>
                    </a:lnTo>
                    <a:lnTo>
                      <a:pt x="47" y="674"/>
                    </a:lnTo>
                    <a:lnTo>
                      <a:pt x="70" y="712"/>
                    </a:lnTo>
                    <a:lnTo>
                      <a:pt x="97" y="749"/>
                    </a:lnTo>
                    <a:lnTo>
                      <a:pt x="124" y="786"/>
                    </a:lnTo>
                    <a:lnTo>
                      <a:pt x="155" y="817"/>
                    </a:lnTo>
                    <a:lnTo>
                      <a:pt x="192" y="847"/>
                    </a:lnTo>
                    <a:lnTo>
                      <a:pt x="229" y="871"/>
                    </a:lnTo>
                    <a:lnTo>
                      <a:pt x="269" y="894"/>
                    </a:lnTo>
                    <a:lnTo>
                      <a:pt x="310" y="911"/>
                    </a:lnTo>
                    <a:lnTo>
                      <a:pt x="354" y="925"/>
                    </a:lnTo>
                    <a:lnTo>
                      <a:pt x="401" y="935"/>
                    </a:lnTo>
                    <a:lnTo>
                      <a:pt x="472" y="938"/>
                    </a:lnTo>
                    <a:lnTo>
                      <a:pt x="495" y="938"/>
                    </a:lnTo>
                    <a:lnTo>
                      <a:pt x="542" y="935"/>
                    </a:lnTo>
                    <a:lnTo>
                      <a:pt x="586" y="925"/>
                    </a:lnTo>
                    <a:lnTo>
                      <a:pt x="630" y="911"/>
                    </a:lnTo>
                    <a:lnTo>
                      <a:pt x="674" y="894"/>
                    </a:lnTo>
                    <a:lnTo>
                      <a:pt x="714" y="871"/>
                    </a:lnTo>
                    <a:lnTo>
                      <a:pt x="751" y="847"/>
                    </a:lnTo>
                    <a:lnTo>
                      <a:pt x="785" y="817"/>
                    </a:lnTo>
                    <a:lnTo>
                      <a:pt x="815" y="786"/>
                    </a:lnTo>
                    <a:lnTo>
                      <a:pt x="846" y="749"/>
                    </a:lnTo>
                    <a:lnTo>
                      <a:pt x="873" y="712"/>
                    </a:lnTo>
                    <a:lnTo>
                      <a:pt x="893" y="674"/>
                    </a:lnTo>
                    <a:lnTo>
                      <a:pt x="910" y="630"/>
                    </a:lnTo>
                    <a:lnTo>
                      <a:pt x="923" y="586"/>
                    </a:lnTo>
                    <a:lnTo>
                      <a:pt x="933" y="542"/>
                    </a:lnTo>
                    <a:lnTo>
                      <a:pt x="940" y="468"/>
                    </a:lnTo>
                    <a:lnTo>
                      <a:pt x="940" y="444"/>
                    </a:lnTo>
                    <a:lnTo>
                      <a:pt x="933" y="400"/>
                    </a:lnTo>
                    <a:lnTo>
                      <a:pt x="923" y="353"/>
                    </a:lnTo>
                    <a:lnTo>
                      <a:pt x="910" y="309"/>
                    </a:lnTo>
                    <a:lnTo>
                      <a:pt x="893" y="268"/>
                    </a:lnTo>
                    <a:lnTo>
                      <a:pt x="873" y="227"/>
                    </a:lnTo>
                    <a:lnTo>
                      <a:pt x="846" y="190"/>
                    </a:lnTo>
                    <a:lnTo>
                      <a:pt x="815" y="153"/>
                    </a:lnTo>
                    <a:lnTo>
                      <a:pt x="785" y="122"/>
                    </a:lnTo>
                    <a:lnTo>
                      <a:pt x="751" y="92"/>
                    </a:lnTo>
                    <a:lnTo>
                      <a:pt x="714" y="68"/>
                    </a:lnTo>
                    <a:lnTo>
                      <a:pt x="674" y="45"/>
                    </a:lnTo>
                    <a:lnTo>
                      <a:pt x="630" y="28"/>
                    </a:lnTo>
                    <a:lnTo>
                      <a:pt x="586" y="14"/>
                    </a:lnTo>
                    <a:lnTo>
                      <a:pt x="542" y="4"/>
                    </a:lnTo>
                    <a:lnTo>
                      <a:pt x="472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78" name="Freeform 61"/>
              <p:cNvSpPr>
                <a:spLocks/>
              </p:cNvSpPr>
              <p:nvPr/>
            </p:nvSpPr>
            <p:spPr bwMode="auto">
              <a:xfrm>
                <a:off x="10130" y="1216"/>
                <a:ext cx="61" cy="68"/>
              </a:xfrm>
              <a:custGeom>
                <a:avLst/>
                <a:gdLst/>
                <a:ahLst/>
                <a:cxnLst>
                  <a:cxn ang="0">
                    <a:pos x="17" y="14"/>
                  </a:cxn>
                  <a:cxn ang="0">
                    <a:pos x="7" y="27"/>
                  </a:cxn>
                  <a:cxn ang="0">
                    <a:pos x="3" y="34"/>
                  </a:cxn>
                  <a:cxn ang="0">
                    <a:pos x="0" y="61"/>
                  </a:cxn>
                  <a:cxn ang="0">
                    <a:pos x="7" y="68"/>
                  </a:cxn>
                  <a:cxn ang="0">
                    <a:pos x="14" y="68"/>
                  </a:cxn>
                  <a:cxn ang="0">
                    <a:pos x="17" y="51"/>
                  </a:cxn>
                  <a:cxn ang="0">
                    <a:pos x="24" y="34"/>
                  </a:cxn>
                  <a:cxn ang="0">
                    <a:pos x="44" y="24"/>
                  </a:cxn>
                  <a:cxn ang="0">
                    <a:pos x="61" y="17"/>
                  </a:cxn>
                  <a:cxn ang="0">
                    <a:pos x="61" y="14"/>
                  </a:cxn>
                  <a:cxn ang="0">
                    <a:pos x="47" y="4"/>
                  </a:cxn>
                  <a:cxn ang="0">
                    <a:pos x="37" y="0"/>
                  </a:cxn>
                  <a:cxn ang="0">
                    <a:pos x="27" y="11"/>
                  </a:cxn>
                  <a:cxn ang="0">
                    <a:pos x="17" y="14"/>
                  </a:cxn>
                </a:cxnLst>
                <a:rect l="0" t="0" r="r" b="b"/>
                <a:pathLst>
                  <a:path w="61" h="68">
                    <a:moveTo>
                      <a:pt x="17" y="14"/>
                    </a:moveTo>
                    <a:lnTo>
                      <a:pt x="7" y="27"/>
                    </a:lnTo>
                    <a:lnTo>
                      <a:pt x="3" y="34"/>
                    </a:lnTo>
                    <a:lnTo>
                      <a:pt x="0" y="61"/>
                    </a:lnTo>
                    <a:lnTo>
                      <a:pt x="7" y="68"/>
                    </a:lnTo>
                    <a:lnTo>
                      <a:pt x="14" y="68"/>
                    </a:lnTo>
                    <a:lnTo>
                      <a:pt x="17" y="51"/>
                    </a:lnTo>
                    <a:lnTo>
                      <a:pt x="24" y="34"/>
                    </a:lnTo>
                    <a:lnTo>
                      <a:pt x="44" y="24"/>
                    </a:lnTo>
                    <a:lnTo>
                      <a:pt x="61" y="17"/>
                    </a:lnTo>
                    <a:lnTo>
                      <a:pt x="61" y="14"/>
                    </a:lnTo>
                    <a:lnTo>
                      <a:pt x="47" y="4"/>
                    </a:lnTo>
                    <a:lnTo>
                      <a:pt x="37" y="0"/>
                    </a:lnTo>
                    <a:lnTo>
                      <a:pt x="27" y="11"/>
                    </a:lnTo>
                    <a:lnTo>
                      <a:pt x="17" y="1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79" name="Freeform 62"/>
              <p:cNvSpPr>
                <a:spLocks/>
              </p:cNvSpPr>
              <p:nvPr/>
            </p:nvSpPr>
            <p:spPr bwMode="auto">
              <a:xfrm>
                <a:off x="10342" y="1227"/>
                <a:ext cx="68" cy="71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6"/>
                  </a:cxn>
                  <a:cxn ang="0">
                    <a:pos x="0" y="10"/>
                  </a:cxn>
                  <a:cxn ang="0">
                    <a:pos x="7" y="16"/>
                  </a:cxn>
                  <a:cxn ang="0">
                    <a:pos x="17" y="20"/>
                  </a:cxn>
                  <a:cxn ang="0">
                    <a:pos x="34" y="30"/>
                  </a:cxn>
                  <a:cxn ang="0">
                    <a:pos x="54" y="57"/>
                  </a:cxn>
                  <a:cxn ang="0">
                    <a:pos x="54" y="64"/>
                  </a:cxn>
                  <a:cxn ang="0">
                    <a:pos x="65" y="71"/>
                  </a:cxn>
                  <a:cxn ang="0">
                    <a:pos x="68" y="71"/>
                  </a:cxn>
                  <a:cxn ang="0">
                    <a:pos x="68" y="57"/>
                  </a:cxn>
                  <a:cxn ang="0">
                    <a:pos x="58" y="33"/>
                  </a:cxn>
                  <a:cxn ang="0">
                    <a:pos x="41" y="13"/>
                  </a:cxn>
                  <a:cxn ang="0">
                    <a:pos x="24" y="0"/>
                  </a:cxn>
                  <a:cxn ang="0">
                    <a:pos x="21" y="0"/>
                  </a:cxn>
                  <a:cxn ang="0">
                    <a:pos x="7" y="3"/>
                  </a:cxn>
                  <a:cxn ang="0">
                    <a:pos x="0" y="3"/>
                  </a:cxn>
                </a:cxnLst>
                <a:rect l="0" t="0" r="r" b="b"/>
                <a:pathLst>
                  <a:path w="68" h="71">
                    <a:moveTo>
                      <a:pt x="0" y="3"/>
                    </a:moveTo>
                    <a:lnTo>
                      <a:pt x="0" y="6"/>
                    </a:lnTo>
                    <a:lnTo>
                      <a:pt x="0" y="10"/>
                    </a:lnTo>
                    <a:lnTo>
                      <a:pt x="7" y="16"/>
                    </a:lnTo>
                    <a:lnTo>
                      <a:pt x="17" y="20"/>
                    </a:lnTo>
                    <a:lnTo>
                      <a:pt x="34" y="30"/>
                    </a:lnTo>
                    <a:lnTo>
                      <a:pt x="54" y="57"/>
                    </a:lnTo>
                    <a:lnTo>
                      <a:pt x="54" y="64"/>
                    </a:lnTo>
                    <a:lnTo>
                      <a:pt x="65" y="71"/>
                    </a:lnTo>
                    <a:lnTo>
                      <a:pt x="68" y="71"/>
                    </a:lnTo>
                    <a:lnTo>
                      <a:pt x="68" y="57"/>
                    </a:lnTo>
                    <a:lnTo>
                      <a:pt x="58" y="33"/>
                    </a:lnTo>
                    <a:lnTo>
                      <a:pt x="41" y="13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7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80" name="Freeform 63"/>
              <p:cNvSpPr>
                <a:spLocks/>
              </p:cNvSpPr>
              <p:nvPr/>
            </p:nvSpPr>
            <p:spPr bwMode="auto">
              <a:xfrm>
                <a:off x="10133" y="1274"/>
                <a:ext cx="250" cy="332"/>
              </a:xfrm>
              <a:custGeom>
                <a:avLst/>
                <a:gdLst/>
                <a:ahLst/>
                <a:cxnLst>
                  <a:cxn ang="0">
                    <a:pos x="189" y="267"/>
                  </a:cxn>
                  <a:cxn ang="0">
                    <a:pos x="233" y="217"/>
                  </a:cxn>
                  <a:cxn ang="0">
                    <a:pos x="250" y="173"/>
                  </a:cxn>
                  <a:cxn ang="0">
                    <a:pos x="250" y="162"/>
                  </a:cxn>
                  <a:cxn ang="0">
                    <a:pos x="250" y="159"/>
                  </a:cxn>
                  <a:cxn ang="0">
                    <a:pos x="240" y="132"/>
                  </a:cxn>
                  <a:cxn ang="0">
                    <a:pos x="233" y="115"/>
                  </a:cxn>
                  <a:cxn ang="0">
                    <a:pos x="216" y="95"/>
                  </a:cxn>
                  <a:cxn ang="0">
                    <a:pos x="220" y="88"/>
                  </a:cxn>
                  <a:cxn ang="0">
                    <a:pos x="216" y="85"/>
                  </a:cxn>
                  <a:cxn ang="0">
                    <a:pos x="209" y="78"/>
                  </a:cxn>
                  <a:cxn ang="0">
                    <a:pos x="199" y="64"/>
                  </a:cxn>
                  <a:cxn ang="0">
                    <a:pos x="193" y="57"/>
                  </a:cxn>
                  <a:cxn ang="0">
                    <a:pos x="186" y="54"/>
                  </a:cxn>
                  <a:cxn ang="0">
                    <a:pos x="182" y="47"/>
                  </a:cxn>
                  <a:cxn ang="0">
                    <a:pos x="179" y="44"/>
                  </a:cxn>
                  <a:cxn ang="0">
                    <a:pos x="176" y="34"/>
                  </a:cxn>
                  <a:cxn ang="0">
                    <a:pos x="162" y="30"/>
                  </a:cxn>
                  <a:cxn ang="0">
                    <a:pos x="162" y="24"/>
                  </a:cxn>
                  <a:cxn ang="0">
                    <a:pos x="162" y="20"/>
                  </a:cxn>
                  <a:cxn ang="0">
                    <a:pos x="149" y="3"/>
                  </a:cxn>
                  <a:cxn ang="0">
                    <a:pos x="139" y="3"/>
                  </a:cxn>
                  <a:cxn ang="0">
                    <a:pos x="129" y="7"/>
                  </a:cxn>
                  <a:cxn ang="0">
                    <a:pos x="112" y="7"/>
                  </a:cxn>
                  <a:cxn ang="0">
                    <a:pos x="88" y="0"/>
                  </a:cxn>
                  <a:cxn ang="0">
                    <a:pos x="58" y="20"/>
                  </a:cxn>
                  <a:cxn ang="0">
                    <a:pos x="54" y="27"/>
                  </a:cxn>
                  <a:cxn ang="0">
                    <a:pos x="51" y="30"/>
                  </a:cxn>
                  <a:cxn ang="0">
                    <a:pos x="34" y="51"/>
                  </a:cxn>
                  <a:cxn ang="0">
                    <a:pos x="24" y="68"/>
                  </a:cxn>
                  <a:cxn ang="0">
                    <a:pos x="17" y="85"/>
                  </a:cxn>
                  <a:cxn ang="0">
                    <a:pos x="7" y="108"/>
                  </a:cxn>
                  <a:cxn ang="0">
                    <a:pos x="0" y="132"/>
                  </a:cxn>
                  <a:cxn ang="0">
                    <a:pos x="4" y="149"/>
                  </a:cxn>
                  <a:cxn ang="0">
                    <a:pos x="4" y="156"/>
                  </a:cxn>
                  <a:cxn ang="0">
                    <a:pos x="7" y="156"/>
                  </a:cxn>
                  <a:cxn ang="0">
                    <a:pos x="4" y="159"/>
                  </a:cxn>
                  <a:cxn ang="0">
                    <a:pos x="4" y="162"/>
                  </a:cxn>
                  <a:cxn ang="0">
                    <a:pos x="11" y="176"/>
                  </a:cxn>
                  <a:cxn ang="0">
                    <a:pos x="14" y="186"/>
                  </a:cxn>
                  <a:cxn ang="0">
                    <a:pos x="21" y="196"/>
                  </a:cxn>
                  <a:cxn ang="0">
                    <a:pos x="24" y="200"/>
                  </a:cxn>
                  <a:cxn ang="0">
                    <a:pos x="34" y="213"/>
                  </a:cxn>
                  <a:cxn ang="0">
                    <a:pos x="44" y="234"/>
                  </a:cxn>
                  <a:cxn ang="0">
                    <a:pos x="61" y="254"/>
                  </a:cxn>
                  <a:cxn ang="0">
                    <a:pos x="71" y="267"/>
                  </a:cxn>
                  <a:cxn ang="0">
                    <a:pos x="85" y="281"/>
                  </a:cxn>
                  <a:cxn ang="0">
                    <a:pos x="78" y="305"/>
                  </a:cxn>
                  <a:cxn ang="0">
                    <a:pos x="75" y="308"/>
                  </a:cxn>
                  <a:cxn ang="0">
                    <a:pos x="98" y="305"/>
                  </a:cxn>
                  <a:cxn ang="0">
                    <a:pos x="149" y="305"/>
                  </a:cxn>
                  <a:cxn ang="0">
                    <a:pos x="176" y="318"/>
                  </a:cxn>
                  <a:cxn ang="0">
                    <a:pos x="186" y="332"/>
                  </a:cxn>
                  <a:cxn ang="0">
                    <a:pos x="193" y="322"/>
                  </a:cxn>
                  <a:cxn ang="0">
                    <a:pos x="172" y="305"/>
                  </a:cxn>
                </a:cxnLst>
                <a:rect l="0" t="0" r="r" b="b"/>
                <a:pathLst>
                  <a:path w="250" h="332">
                    <a:moveTo>
                      <a:pt x="156" y="295"/>
                    </a:moveTo>
                    <a:lnTo>
                      <a:pt x="189" y="267"/>
                    </a:lnTo>
                    <a:lnTo>
                      <a:pt x="199" y="257"/>
                    </a:lnTo>
                    <a:lnTo>
                      <a:pt x="233" y="217"/>
                    </a:lnTo>
                    <a:lnTo>
                      <a:pt x="247" y="193"/>
                    </a:lnTo>
                    <a:lnTo>
                      <a:pt x="250" y="173"/>
                    </a:lnTo>
                    <a:lnTo>
                      <a:pt x="247" y="173"/>
                    </a:lnTo>
                    <a:lnTo>
                      <a:pt x="250" y="162"/>
                    </a:lnTo>
                    <a:lnTo>
                      <a:pt x="250" y="162"/>
                    </a:lnTo>
                    <a:lnTo>
                      <a:pt x="250" y="159"/>
                    </a:lnTo>
                    <a:lnTo>
                      <a:pt x="247" y="149"/>
                    </a:lnTo>
                    <a:lnTo>
                      <a:pt x="240" y="132"/>
                    </a:lnTo>
                    <a:lnTo>
                      <a:pt x="240" y="125"/>
                    </a:lnTo>
                    <a:lnTo>
                      <a:pt x="233" y="115"/>
                    </a:lnTo>
                    <a:lnTo>
                      <a:pt x="223" y="102"/>
                    </a:lnTo>
                    <a:lnTo>
                      <a:pt x="216" y="95"/>
                    </a:lnTo>
                    <a:lnTo>
                      <a:pt x="220" y="95"/>
                    </a:lnTo>
                    <a:lnTo>
                      <a:pt x="220" y="88"/>
                    </a:lnTo>
                    <a:lnTo>
                      <a:pt x="216" y="91"/>
                    </a:lnTo>
                    <a:lnTo>
                      <a:pt x="216" y="85"/>
                    </a:lnTo>
                    <a:lnTo>
                      <a:pt x="209" y="81"/>
                    </a:lnTo>
                    <a:lnTo>
                      <a:pt x="209" y="78"/>
                    </a:lnTo>
                    <a:lnTo>
                      <a:pt x="203" y="71"/>
                    </a:lnTo>
                    <a:lnTo>
                      <a:pt x="199" y="64"/>
                    </a:lnTo>
                    <a:lnTo>
                      <a:pt x="193" y="61"/>
                    </a:lnTo>
                    <a:lnTo>
                      <a:pt x="193" y="57"/>
                    </a:lnTo>
                    <a:lnTo>
                      <a:pt x="189" y="57"/>
                    </a:lnTo>
                    <a:lnTo>
                      <a:pt x="186" y="54"/>
                    </a:lnTo>
                    <a:lnTo>
                      <a:pt x="182" y="51"/>
                    </a:lnTo>
                    <a:lnTo>
                      <a:pt x="182" y="47"/>
                    </a:lnTo>
                    <a:lnTo>
                      <a:pt x="182" y="44"/>
                    </a:lnTo>
                    <a:lnTo>
                      <a:pt x="179" y="44"/>
                    </a:lnTo>
                    <a:lnTo>
                      <a:pt x="172" y="37"/>
                    </a:lnTo>
                    <a:lnTo>
                      <a:pt x="176" y="34"/>
                    </a:lnTo>
                    <a:lnTo>
                      <a:pt x="166" y="30"/>
                    </a:lnTo>
                    <a:lnTo>
                      <a:pt x="162" y="30"/>
                    </a:lnTo>
                    <a:lnTo>
                      <a:pt x="162" y="27"/>
                    </a:lnTo>
                    <a:lnTo>
                      <a:pt x="162" y="24"/>
                    </a:lnTo>
                    <a:lnTo>
                      <a:pt x="166" y="24"/>
                    </a:lnTo>
                    <a:lnTo>
                      <a:pt x="162" y="20"/>
                    </a:lnTo>
                    <a:lnTo>
                      <a:pt x="159" y="17"/>
                    </a:lnTo>
                    <a:lnTo>
                      <a:pt x="149" y="3"/>
                    </a:lnTo>
                    <a:lnTo>
                      <a:pt x="142" y="3"/>
                    </a:lnTo>
                    <a:lnTo>
                      <a:pt x="139" y="3"/>
                    </a:lnTo>
                    <a:lnTo>
                      <a:pt x="139" y="0"/>
                    </a:lnTo>
                    <a:lnTo>
                      <a:pt x="129" y="7"/>
                    </a:lnTo>
                    <a:lnTo>
                      <a:pt x="118" y="17"/>
                    </a:lnTo>
                    <a:lnTo>
                      <a:pt x="112" y="7"/>
                    </a:lnTo>
                    <a:lnTo>
                      <a:pt x="102" y="0"/>
                    </a:lnTo>
                    <a:lnTo>
                      <a:pt x="88" y="0"/>
                    </a:lnTo>
                    <a:lnTo>
                      <a:pt x="75" y="3"/>
                    </a:lnTo>
                    <a:lnTo>
                      <a:pt x="58" y="20"/>
                    </a:lnTo>
                    <a:lnTo>
                      <a:pt x="58" y="24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51" y="30"/>
                    </a:lnTo>
                    <a:lnTo>
                      <a:pt x="51" y="30"/>
                    </a:lnTo>
                    <a:lnTo>
                      <a:pt x="34" y="51"/>
                    </a:lnTo>
                    <a:lnTo>
                      <a:pt x="34" y="57"/>
                    </a:lnTo>
                    <a:lnTo>
                      <a:pt x="24" y="68"/>
                    </a:lnTo>
                    <a:lnTo>
                      <a:pt x="17" y="81"/>
                    </a:lnTo>
                    <a:lnTo>
                      <a:pt x="17" y="85"/>
                    </a:lnTo>
                    <a:lnTo>
                      <a:pt x="7" y="98"/>
                    </a:lnTo>
                    <a:lnTo>
                      <a:pt x="7" y="108"/>
                    </a:lnTo>
                    <a:lnTo>
                      <a:pt x="4" y="115"/>
                    </a:lnTo>
                    <a:lnTo>
                      <a:pt x="0" y="132"/>
                    </a:lnTo>
                    <a:lnTo>
                      <a:pt x="4" y="149"/>
                    </a:lnTo>
                    <a:lnTo>
                      <a:pt x="4" y="149"/>
                    </a:lnTo>
                    <a:lnTo>
                      <a:pt x="4" y="156"/>
                    </a:lnTo>
                    <a:lnTo>
                      <a:pt x="4" y="156"/>
                    </a:lnTo>
                    <a:lnTo>
                      <a:pt x="4" y="152"/>
                    </a:lnTo>
                    <a:lnTo>
                      <a:pt x="7" y="156"/>
                    </a:lnTo>
                    <a:lnTo>
                      <a:pt x="4" y="159"/>
                    </a:lnTo>
                    <a:lnTo>
                      <a:pt x="4" y="159"/>
                    </a:lnTo>
                    <a:lnTo>
                      <a:pt x="4" y="162"/>
                    </a:lnTo>
                    <a:lnTo>
                      <a:pt x="4" y="162"/>
                    </a:lnTo>
                    <a:lnTo>
                      <a:pt x="7" y="162"/>
                    </a:lnTo>
                    <a:lnTo>
                      <a:pt x="11" y="176"/>
                    </a:lnTo>
                    <a:lnTo>
                      <a:pt x="11" y="176"/>
                    </a:lnTo>
                    <a:lnTo>
                      <a:pt x="14" y="186"/>
                    </a:lnTo>
                    <a:lnTo>
                      <a:pt x="21" y="190"/>
                    </a:lnTo>
                    <a:lnTo>
                      <a:pt x="21" y="196"/>
                    </a:lnTo>
                    <a:lnTo>
                      <a:pt x="24" y="196"/>
                    </a:lnTo>
                    <a:lnTo>
                      <a:pt x="24" y="200"/>
                    </a:lnTo>
                    <a:lnTo>
                      <a:pt x="34" y="210"/>
                    </a:lnTo>
                    <a:lnTo>
                      <a:pt x="34" y="213"/>
                    </a:lnTo>
                    <a:lnTo>
                      <a:pt x="41" y="223"/>
                    </a:lnTo>
                    <a:lnTo>
                      <a:pt x="44" y="234"/>
                    </a:lnTo>
                    <a:lnTo>
                      <a:pt x="54" y="237"/>
                    </a:lnTo>
                    <a:lnTo>
                      <a:pt x="61" y="254"/>
                    </a:lnTo>
                    <a:lnTo>
                      <a:pt x="71" y="264"/>
                    </a:lnTo>
                    <a:lnTo>
                      <a:pt x="71" y="267"/>
                    </a:lnTo>
                    <a:lnTo>
                      <a:pt x="75" y="274"/>
                    </a:lnTo>
                    <a:lnTo>
                      <a:pt x="85" y="281"/>
                    </a:lnTo>
                    <a:lnTo>
                      <a:pt x="88" y="291"/>
                    </a:lnTo>
                    <a:lnTo>
                      <a:pt x="78" y="305"/>
                    </a:lnTo>
                    <a:lnTo>
                      <a:pt x="75" y="305"/>
                    </a:lnTo>
                    <a:lnTo>
                      <a:pt x="75" y="308"/>
                    </a:lnTo>
                    <a:lnTo>
                      <a:pt x="91" y="308"/>
                    </a:lnTo>
                    <a:lnTo>
                      <a:pt x="98" y="305"/>
                    </a:lnTo>
                    <a:lnTo>
                      <a:pt x="129" y="301"/>
                    </a:lnTo>
                    <a:lnTo>
                      <a:pt x="149" y="305"/>
                    </a:lnTo>
                    <a:lnTo>
                      <a:pt x="156" y="311"/>
                    </a:lnTo>
                    <a:lnTo>
                      <a:pt x="176" y="318"/>
                    </a:lnTo>
                    <a:lnTo>
                      <a:pt x="182" y="328"/>
                    </a:lnTo>
                    <a:lnTo>
                      <a:pt x="186" y="332"/>
                    </a:lnTo>
                    <a:lnTo>
                      <a:pt x="193" y="328"/>
                    </a:lnTo>
                    <a:lnTo>
                      <a:pt x="193" y="322"/>
                    </a:lnTo>
                    <a:lnTo>
                      <a:pt x="186" y="308"/>
                    </a:lnTo>
                    <a:lnTo>
                      <a:pt x="172" y="305"/>
                    </a:lnTo>
                    <a:lnTo>
                      <a:pt x="156" y="29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81" name="Freeform 64"/>
              <p:cNvSpPr>
                <a:spLocks/>
              </p:cNvSpPr>
              <p:nvPr/>
            </p:nvSpPr>
            <p:spPr bwMode="auto">
              <a:xfrm>
                <a:off x="10140" y="1281"/>
                <a:ext cx="122" cy="277"/>
              </a:xfrm>
              <a:custGeom>
                <a:avLst/>
                <a:gdLst/>
                <a:ahLst/>
                <a:cxnLst>
                  <a:cxn ang="0">
                    <a:pos x="47" y="30"/>
                  </a:cxn>
                  <a:cxn ang="0">
                    <a:pos x="34" y="54"/>
                  </a:cxn>
                  <a:cxn ang="0">
                    <a:pos x="4" y="101"/>
                  </a:cxn>
                  <a:cxn ang="0">
                    <a:pos x="10" y="152"/>
                  </a:cxn>
                  <a:cxn ang="0">
                    <a:pos x="27" y="183"/>
                  </a:cxn>
                  <a:cxn ang="0">
                    <a:pos x="68" y="244"/>
                  </a:cxn>
                  <a:cxn ang="0">
                    <a:pos x="95" y="277"/>
                  </a:cxn>
                  <a:cxn ang="0">
                    <a:pos x="122" y="271"/>
                  </a:cxn>
                  <a:cxn ang="0">
                    <a:pos x="115" y="247"/>
                  </a:cxn>
                  <a:cxn ang="0">
                    <a:pos x="115" y="223"/>
                  </a:cxn>
                  <a:cxn ang="0">
                    <a:pos x="111" y="210"/>
                  </a:cxn>
                  <a:cxn ang="0">
                    <a:pos x="111" y="196"/>
                  </a:cxn>
                  <a:cxn ang="0">
                    <a:pos x="108" y="196"/>
                  </a:cxn>
                  <a:cxn ang="0">
                    <a:pos x="105" y="203"/>
                  </a:cxn>
                  <a:cxn ang="0">
                    <a:pos x="101" y="210"/>
                  </a:cxn>
                  <a:cxn ang="0">
                    <a:pos x="98" y="216"/>
                  </a:cxn>
                  <a:cxn ang="0">
                    <a:pos x="91" y="220"/>
                  </a:cxn>
                  <a:cxn ang="0">
                    <a:pos x="84" y="223"/>
                  </a:cxn>
                  <a:cxn ang="0">
                    <a:pos x="78" y="223"/>
                  </a:cxn>
                  <a:cxn ang="0">
                    <a:pos x="68" y="223"/>
                  </a:cxn>
                  <a:cxn ang="0">
                    <a:pos x="58" y="220"/>
                  </a:cxn>
                  <a:cxn ang="0">
                    <a:pos x="54" y="216"/>
                  </a:cxn>
                  <a:cxn ang="0">
                    <a:pos x="47" y="210"/>
                  </a:cxn>
                  <a:cxn ang="0">
                    <a:pos x="44" y="206"/>
                  </a:cxn>
                  <a:cxn ang="0">
                    <a:pos x="44" y="203"/>
                  </a:cxn>
                  <a:cxn ang="0">
                    <a:pos x="41" y="199"/>
                  </a:cxn>
                  <a:cxn ang="0">
                    <a:pos x="41" y="193"/>
                  </a:cxn>
                  <a:cxn ang="0">
                    <a:pos x="37" y="189"/>
                  </a:cxn>
                  <a:cxn ang="0">
                    <a:pos x="37" y="186"/>
                  </a:cxn>
                  <a:cxn ang="0">
                    <a:pos x="37" y="179"/>
                  </a:cxn>
                  <a:cxn ang="0">
                    <a:pos x="37" y="169"/>
                  </a:cxn>
                  <a:cxn ang="0">
                    <a:pos x="41" y="166"/>
                  </a:cxn>
                  <a:cxn ang="0">
                    <a:pos x="44" y="159"/>
                  </a:cxn>
                  <a:cxn ang="0">
                    <a:pos x="51" y="155"/>
                  </a:cxn>
                  <a:cxn ang="0">
                    <a:pos x="58" y="152"/>
                  </a:cxn>
                  <a:cxn ang="0">
                    <a:pos x="61" y="149"/>
                  </a:cxn>
                  <a:cxn ang="0">
                    <a:pos x="68" y="149"/>
                  </a:cxn>
                  <a:cxn ang="0">
                    <a:pos x="78" y="145"/>
                  </a:cxn>
                  <a:cxn ang="0">
                    <a:pos x="81" y="145"/>
                  </a:cxn>
                  <a:cxn ang="0">
                    <a:pos x="88" y="149"/>
                  </a:cxn>
                  <a:cxn ang="0">
                    <a:pos x="91" y="149"/>
                  </a:cxn>
                  <a:cxn ang="0">
                    <a:pos x="98" y="152"/>
                  </a:cxn>
                  <a:cxn ang="0">
                    <a:pos x="101" y="152"/>
                  </a:cxn>
                  <a:cxn ang="0">
                    <a:pos x="105" y="155"/>
                  </a:cxn>
                  <a:cxn ang="0">
                    <a:pos x="105" y="132"/>
                  </a:cxn>
                  <a:cxn ang="0">
                    <a:pos x="105" y="111"/>
                  </a:cxn>
                  <a:cxn ang="0">
                    <a:pos x="105" y="105"/>
                  </a:cxn>
                  <a:cxn ang="0">
                    <a:pos x="105" y="71"/>
                  </a:cxn>
                  <a:cxn ang="0">
                    <a:pos x="105" y="57"/>
                  </a:cxn>
                  <a:cxn ang="0">
                    <a:pos x="111" y="47"/>
                  </a:cxn>
                  <a:cxn ang="0">
                    <a:pos x="101" y="10"/>
                  </a:cxn>
                  <a:cxn ang="0">
                    <a:pos x="88" y="0"/>
                  </a:cxn>
                  <a:cxn ang="0">
                    <a:pos x="61" y="17"/>
                  </a:cxn>
                </a:cxnLst>
                <a:rect l="0" t="0" r="r" b="b"/>
                <a:pathLst>
                  <a:path w="122" h="277">
                    <a:moveTo>
                      <a:pt x="61" y="17"/>
                    </a:moveTo>
                    <a:lnTo>
                      <a:pt x="47" y="30"/>
                    </a:lnTo>
                    <a:lnTo>
                      <a:pt x="34" y="50"/>
                    </a:lnTo>
                    <a:lnTo>
                      <a:pt x="34" y="54"/>
                    </a:lnTo>
                    <a:lnTo>
                      <a:pt x="20" y="71"/>
                    </a:lnTo>
                    <a:lnTo>
                      <a:pt x="4" y="101"/>
                    </a:lnTo>
                    <a:lnTo>
                      <a:pt x="0" y="122"/>
                    </a:lnTo>
                    <a:lnTo>
                      <a:pt x="10" y="152"/>
                    </a:lnTo>
                    <a:lnTo>
                      <a:pt x="17" y="172"/>
                    </a:lnTo>
                    <a:lnTo>
                      <a:pt x="27" y="183"/>
                    </a:lnTo>
                    <a:lnTo>
                      <a:pt x="34" y="196"/>
                    </a:lnTo>
                    <a:lnTo>
                      <a:pt x="68" y="244"/>
                    </a:lnTo>
                    <a:lnTo>
                      <a:pt x="91" y="277"/>
                    </a:lnTo>
                    <a:lnTo>
                      <a:pt x="95" y="277"/>
                    </a:lnTo>
                    <a:lnTo>
                      <a:pt x="118" y="274"/>
                    </a:lnTo>
                    <a:lnTo>
                      <a:pt x="122" y="271"/>
                    </a:lnTo>
                    <a:lnTo>
                      <a:pt x="115" y="264"/>
                    </a:lnTo>
                    <a:lnTo>
                      <a:pt x="115" y="247"/>
                    </a:lnTo>
                    <a:lnTo>
                      <a:pt x="115" y="244"/>
                    </a:lnTo>
                    <a:lnTo>
                      <a:pt x="115" y="223"/>
                    </a:lnTo>
                    <a:lnTo>
                      <a:pt x="111" y="216"/>
                    </a:lnTo>
                    <a:lnTo>
                      <a:pt x="111" y="210"/>
                    </a:lnTo>
                    <a:lnTo>
                      <a:pt x="111" y="203"/>
                    </a:lnTo>
                    <a:lnTo>
                      <a:pt x="111" y="196"/>
                    </a:lnTo>
                    <a:lnTo>
                      <a:pt x="108" y="196"/>
                    </a:lnTo>
                    <a:lnTo>
                      <a:pt x="108" y="196"/>
                    </a:lnTo>
                    <a:lnTo>
                      <a:pt x="108" y="199"/>
                    </a:lnTo>
                    <a:lnTo>
                      <a:pt x="105" y="203"/>
                    </a:lnTo>
                    <a:lnTo>
                      <a:pt x="105" y="206"/>
                    </a:lnTo>
                    <a:lnTo>
                      <a:pt x="101" y="210"/>
                    </a:lnTo>
                    <a:lnTo>
                      <a:pt x="101" y="213"/>
                    </a:lnTo>
                    <a:lnTo>
                      <a:pt x="98" y="216"/>
                    </a:lnTo>
                    <a:lnTo>
                      <a:pt x="95" y="220"/>
                    </a:lnTo>
                    <a:lnTo>
                      <a:pt x="91" y="220"/>
                    </a:lnTo>
                    <a:lnTo>
                      <a:pt x="88" y="223"/>
                    </a:lnTo>
                    <a:lnTo>
                      <a:pt x="84" y="223"/>
                    </a:lnTo>
                    <a:lnTo>
                      <a:pt x="81" y="223"/>
                    </a:lnTo>
                    <a:lnTo>
                      <a:pt x="78" y="223"/>
                    </a:lnTo>
                    <a:lnTo>
                      <a:pt x="71" y="223"/>
                    </a:lnTo>
                    <a:lnTo>
                      <a:pt x="68" y="223"/>
                    </a:lnTo>
                    <a:lnTo>
                      <a:pt x="58" y="220"/>
                    </a:lnTo>
                    <a:lnTo>
                      <a:pt x="58" y="220"/>
                    </a:lnTo>
                    <a:lnTo>
                      <a:pt x="54" y="216"/>
                    </a:lnTo>
                    <a:lnTo>
                      <a:pt x="54" y="216"/>
                    </a:lnTo>
                    <a:lnTo>
                      <a:pt x="51" y="213"/>
                    </a:lnTo>
                    <a:lnTo>
                      <a:pt x="47" y="210"/>
                    </a:lnTo>
                    <a:lnTo>
                      <a:pt x="47" y="210"/>
                    </a:lnTo>
                    <a:lnTo>
                      <a:pt x="44" y="206"/>
                    </a:lnTo>
                    <a:lnTo>
                      <a:pt x="44" y="206"/>
                    </a:lnTo>
                    <a:lnTo>
                      <a:pt x="44" y="203"/>
                    </a:lnTo>
                    <a:lnTo>
                      <a:pt x="44" y="203"/>
                    </a:lnTo>
                    <a:lnTo>
                      <a:pt x="41" y="199"/>
                    </a:lnTo>
                    <a:lnTo>
                      <a:pt x="41" y="196"/>
                    </a:lnTo>
                    <a:lnTo>
                      <a:pt x="41" y="193"/>
                    </a:lnTo>
                    <a:lnTo>
                      <a:pt x="37" y="193"/>
                    </a:lnTo>
                    <a:lnTo>
                      <a:pt x="37" y="189"/>
                    </a:lnTo>
                    <a:lnTo>
                      <a:pt x="37" y="186"/>
                    </a:lnTo>
                    <a:lnTo>
                      <a:pt x="37" y="186"/>
                    </a:lnTo>
                    <a:lnTo>
                      <a:pt x="37" y="179"/>
                    </a:lnTo>
                    <a:lnTo>
                      <a:pt x="37" y="179"/>
                    </a:lnTo>
                    <a:lnTo>
                      <a:pt x="37" y="172"/>
                    </a:lnTo>
                    <a:lnTo>
                      <a:pt x="37" y="169"/>
                    </a:lnTo>
                    <a:lnTo>
                      <a:pt x="41" y="166"/>
                    </a:lnTo>
                    <a:lnTo>
                      <a:pt x="41" y="166"/>
                    </a:lnTo>
                    <a:lnTo>
                      <a:pt x="44" y="162"/>
                    </a:lnTo>
                    <a:lnTo>
                      <a:pt x="44" y="159"/>
                    </a:lnTo>
                    <a:lnTo>
                      <a:pt x="47" y="159"/>
                    </a:lnTo>
                    <a:lnTo>
                      <a:pt x="51" y="155"/>
                    </a:lnTo>
                    <a:lnTo>
                      <a:pt x="54" y="155"/>
                    </a:lnTo>
                    <a:lnTo>
                      <a:pt x="58" y="152"/>
                    </a:lnTo>
                    <a:lnTo>
                      <a:pt x="58" y="152"/>
                    </a:lnTo>
                    <a:lnTo>
                      <a:pt x="61" y="149"/>
                    </a:lnTo>
                    <a:lnTo>
                      <a:pt x="68" y="149"/>
                    </a:lnTo>
                    <a:lnTo>
                      <a:pt x="68" y="149"/>
                    </a:lnTo>
                    <a:lnTo>
                      <a:pt x="71" y="149"/>
                    </a:lnTo>
                    <a:lnTo>
                      <a:pt x="78" y="145"/>
                    </a:lnTo>
                    <a:lnTo>
                      <a:pt x="78" y="145"/>
                    </a:lnTo>
                    <a:lnTo>
                      <a:pt x="81" y="145"/>
                    </a:lnTo>
                    <a:lnTo>
                      <a:pt x="84" y="145"/>
                    </a:lnTo>
                    <a:lnTo>
                      <a:pt x="88" y="149"/>
                    </a:lnTo>
                    <a:lnTo>
                      <a:pt x="91" y="149"/>
                    </a:lnTo>
                    <a:lnTo>
                      <a:pt x="91" y="149"/>
                    </a:lnTo>
                    <a:lnTo>
                      <a:pt x="95" y="149"/>
                    </a:lnTo>
                    <a:lnTo>
                      <a:pt x="98" y="152"/>
                    </a:lnTo>
                    <a:lnTo>
                      <a:pt x="101" y="152"/>
                    </a:lnTo>
                    <a:lnTo>
                      <a:pt x="101" y="152"/>
                    </a:lnTo>
                    <a:lnTo>
                      <a:pt x="105" y="155"/>
                    </a:lnTo>
                    <a:lnTo>
                      <a:pt x="105" y="155"/>
                    </a:lnTo>
                    <a:lnTo>
                      <a:pt x="105" y="159"/>
                    </a:lnTo>
                    <a:lnTo>
                      <a:pt x="105" y="132"/>
                    </a:lnTo>
                    <a:lnTo>
                      <a:pt x="105" y="128"/>
                    </a:lnTo>
                    <a:lnTo>
                      <a:pt x="105" y="111"/>
                    </a:lnTo>
                    <a:lnTo>
                      <a:pt x="105" y="108"/>
                    </a:lnTo>
                    <a:lnTo>
                      <a:pt x="105" y="105"/>
                    </a:lnTo>
                    <a:lnTo>
                      <a:pt x="105" y="84"/>
                    </a:lnTo>
                    <a:lnTo>
                      <a:pt x="105" y="71"/>
                    </a:lnTo>
                    <a:lnTo>
                      <a:pt x="105" y="61"/>
                    </a:lnTo>
                    <a:lnTo>
                      <a:pt x="105" y="57"/>
                    </a:lnTo>
                    <a:lnTo>
                      <a:pt x="105" y="50"/>
                    </a:lnTo>
                    <a:lnTo>
                      <a:pt x="111" y="47"/>
                    </a:lnTo>
                    <a:lnTo>
                      <a:pt x="111" y="37"/>
                    </a:lnTo>
                    <a:lnTo>
                      <a:pt x="101" y="10"/>
                    </a:lnTo>
                    <a:lnTo>
                      <a:pt x="95" y="3"/>
                    </a:lnTo>
                    <a:lnTo>
                      <a:pt x="88" y="0"/>
                    </a:lnTo>
                    <a:lnTo>
                      <a:pt x="78" y="0"/>
                    </a:lnTo>
                    <a:lnTo>
                      <a:pt x="61" y="1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82" name="Freeform 65"/>
              <p:cNvSpPr>
                <a:spLocks/>
              </p:cNvSpPr>
              <p:nvPr/>
            </p:nvSpPr>
            <p:spPr bwMode="auto">
              <a:xfrm>
                <a:off x="10191" y="1623"/>
                <a:ext cx="158" cy="71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0" y="13"/>
                  </a:cxn>
                  <a:cxn ang="0">
                    <a:pos x="3" y="27"/>
                  </a:cxn>
                  <a:cxn ang="0">
                    <a:pos x="10" y="34"/>
                  </a:cxn>
                  <a:cxn ang="0">
                    <a:pos x="10" y="37"/>
                  </a:cxn>
                  <a:cxn ang="0">
                    <a:pos x="17" y="44"/>
                  </a:cxn>
                  <a:cxn ang="0">
                    <a:pos x="23" y="47"/>
                  </a:cxn>
                  <a:cxn ang="0">
                    <a:pos x="50" y="61"/>
                  </a:cxn>
                  <a:cxn ang="0">
                    <a:pos x="67" y="64"/>
                  </a:cxn>
                  <a:cxn ang="0">
                    <a:pos x="71" y="61"/>
                  </a:cxn>
                  <a:cxn ang="0">
                    <a:pos x="81" y="71"/>
                  </a:cxn>
                  <a:cxn ang="0">
                    <a:pos x="84" y="67"/>
                  </a:cxn>
                  <a:cxn ang="0">
                    <a:pos x="94" y="67"/>
                  </a:cxn>
                  <a:cxn ang="0">
                    <a:pos x="94" y="67"/>
                  </a:cxn>
                  <a:cxn ang="0">
                    <a:pos x="101" y="67"/>
                  </a:cxn>
                  <a:cxn ang="0">
                    <a:pos x="104" y="67"/>
                  </a:cxn>
                  <a:cxn ang="0">
                    <a:pos x="108" y="64"/>
                  </a:cxn>
                  <a:cxn ang="0">
                    <a:pos x="118" y="61"/>
                  </a:cxn>
                  <a:cxn ang="0">
                    <a:pos x="121" y="57"/>
                  </a:cxn>
                  <a:cxn ang="0">
                    <a:pos x="128" y="57"/>
                  </a:cxn>
                  <a:cxn ang="0">
                    <a:pos x="151" y="44"/>
                  </a:cxn>
                  <a:cxn ang="0">
                    <a:pos x="155" y="30"/>
                  </a:cxn>
                  <a:cxn ang="0">
                    <a:pos x="158" y="23"/>
                  </a:cxn>
                  <a:cxn ang="0">
                    <a:pos x="155" y="20"/>
                  </a:cxn>
                  <a:cxn ang="0">
                    <a:pos x="151" y="20"/>
                  </a:cxn>
                  <a:cxn ang="0">
                    <a:pos x="141" y="20"/>
                  </a:cxn>
                  <a:cxn ang="0">
                    <a:pos x="128" y="30"/>
                  </a:cxn>
                  <a:cxn ang="0">
                    <a:pos x="124" y="30"/>
                  </a:cxn>
                  <a:cxn ang="0">
                    <a:pos x="124" y="34"/>
                  </a:cxn>
                  <a:cxn ang="0">
                    <a:pos x="108" y="37"/>
                  </a:cxn>
                  <a:cxn ang="0">
                    <a:pos x="104" y="37"/>
                  </a:cxn>
                  <a:cxn ang="0">
                    <a:pos x="87" y="34"/>
                  </a:cxn>
                  <a:cxn ang="0">
                    <a:pos x="91" y="34"/>
                  </a:cxn>
                  <a:cxn ang="0">
                    <a:pos x="81" y="34"/>
                  </a:cxn>
                  <a:cxn ang="0">
                    <a:pos x="77" y="37"/>
                  </a:cxn>
                  <a:cxn ang="0">
                    <a:pos x="71" y="34"/>
                  </a:cxn>
                  <a:cxn ang="0">
                    <a:pos x="71" y="30"/>
                  </a:cxn>
                  <a:cxn ang="0">
                    <a:pos x="67" y="34"/>
                  </a:cxn>
                  <a:cxn ang="0">
                    <a:pos x="54" y="30"/>
                  </a:cxn>
                  <a:cxn ang="0">
                    <a:pos x="54" y="27"/>
                  </a:cxn>
                  <a:cxn ang="0">
                    <a:pos x="47" y="27"/>
                  </a:cxn>
                  <a:cxn ang="0">
                    <a:pos x="40" y="20"/>
                  </a:cxn>
                  <a:cxn ang="0">
                    <a:pos x="37" y="20"/>
                  </a:cxn>
                  <a:cxn ang="0">
                    <a:pos x="30" y="13"/>
                  </a:cxn>
                  <a:cxn ang="0">
                    <a:pos x="23" y="10"/>
                  </a:cxn>
                  <a:cxn ang="0">
                    <a:pos x="13" y="3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10"/>
                  </a:cxn>
                </a:cxnLst>
                <a:rect l="0" t="0" r="r" b="b"/>
                <a:pathLst>
                  <a:path w="158" h="71">
                    <a:moveTo>
                      <a:pt x="0" y="10"/>
                    </a:moveTo>
                    <a:lnTo>
                      <a:pt x="0" y="13"/>
                    </a:lnTo>
                    <a:lnTo>
                      <a:pt x="3" y="27"/>
                    </a:lnTo>
                    <a:lnTo>
                      <a:pt x="10" y="34"/>
                    </a:lnTo>
                    <a:lnTo>
                      <a:pt x="10" y="37"/>
                    </a:lnTo>
                    <a:lnTo>
                      <a:pt x="17" y="44"/>
                    </a:lnTo>
                    <a:lnTo>
                      <a:pt x="23" y="47"/>
                    </a:lnTo>
                    <a:lnTo>
                      <a:pt x="50" y="61"/>
                    </a:lnTo>
                    <a:lnTo>
                      <a:pt x="67" y="64"/>
                    </a:lnTo>
                    <a:lnTo>
                      <a:pt x="71" y="61"/>
                    </a:lnTo>
                    <a:lnTo>
                      <a:pt x="81" y="71"/>
                    </a:lnTo>
                    <a:lnTo>
                      <a:pt x="84" y="67"/>
                    </a:lnTo>
                    <a:lnTo>
                      <a:pt x="94" y="67"/>
                    </a:lnTo>
                    <a:lnTo>
                      <a:pt x="94" y="67"/>
                    </a:lnTo>
                    <a:lnTo>
                      <a:pt x="101" y="67"/>
                    </a:lnTo>
                    <a:lnTo>
                      <a:pt x="104" y="67"/>
                    </a:lnTo>
                    <a:lnTo>
                      <a:pt x="108" y="64"/>
                    </a:lnTo>
                    <a:lnTo>
                      <a:pt x="118" y="61"/>
                    </a:lnTo>
                    <a:lnTo>
                      <a:pt x="121" y="57"/>
                    </a:lnTo>
                    <a:lnTo>
                      <a:pt x="128" y="57"/>
                    </a:lnTo>
                    <a:lnTo>
                      <a:pt x="151" y="44"/>
                    </a:lnTo>
                    <a:lnTo>
                      <a:pt x="155" y="30"/>
                    </a:lnTo>
                    <a:lnTo>
                      <a:pt x="158" y="23"/>
                    </a:lnTo>
                    <a:lnTo>
                      <a:pt x="155" y="20"/>
                    </a:lnTo>
                    <a:lnTo>
                      <a:pt x="151" y="20"/>
                    </a:lnTo>
                    <a:lnTo>
                      <a:pt x="141" y="20"/>
                    </a:lnTo>
                    <a:lnTo>
                      <a:pt x="128" y="30"/>
                    </a:lnTo>
                    <a:lnTo>
                      <a:pt x="124" y="30"/>
                    </a:lnTo>
                    <a:lnTo>
                      <a:pt x="124" y="34"/>
                    </a:lnTo>
                    <a:lnTo>
                      <a:pt x="108" y="37"/>
                    </a:lnTo>
                    <a:lnTo>
                      <a:pt x="104" y="37"/>
                    </a:lnTo>
                    <a:lnTo>
                      <a:pt x="87" y="34"/>
                    </a:lnTo>
                    <a:lnTo>
                      <a:pt x="91" y="34"/>
                    </a:lnTo>
                    <a:lnTo>
                      <a:pt x="81" y="34"/>
                    </a:lnTo>
                    <a:lnTo>
                      <a:pt x="77" y="37"/>
                    </a:lnTo>
                    <a:lnTo>
                      <a:pt x="71" y="34"/>
                    </a:lnTo>
                    <a:lnTo>
                      <a:pt x="71" y="30"/>
                    </a:lnTo>
                    <a:lnTo>
                      <a:pt x="67" y="34"/>
                    </a:lnTo>
                    <a:lnTo>
                      <a:pt x="54" y="30"/>
                    </a:lnTo>
                    <a:lnTo>
                      <a:pt x="54" y="27"/>
                    </a:lnTo>
                    <a:lnTo>
                      <a:pt x="47" y="27"/>
                    </a:lnTo>
                    <a:lnTo>
                      <a:pt x="40" y="20"/>
                    </a:lnTo>
                    <a:lnTo>
                      <a:pt x="37" y="20"/>
                    </a:lnTo>
                    <a:lnTo>
                      <a:pt x="30" y="13"/>
                    </a:lnTo>
                    <a:lnTo>
                      <a:pt x="23" y="10"/>
                    </a:lnTo>
                    <a:lnTo>
                      <a:pt x="13" y="3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83" name="Freeform 66"/>
              <p:cNvSpPr>
                <a:spLocks/>
              </p:cNvSpPr>
              <p:nvPr/>
            </p:nvSpPr>
            <p:spPr bwMode="auto">
              <a:xfrm>
                <a:off x="9958" y="1640"/>
                <a:ext cx="590" cy="189"/>
              </a:xfrm>
              <a:custGeom>
                <a:avLst/>
                <a:gdLst/>
                <a:ahLst/>
                <a:cxnLst>
                  <a:cxn ang="0">
                    <a:pos x="57" y="20"/>
                  </a:cxn>
                  <a:cxn ang="0">
                    <a:pos x="37" y="33"/>
                  </a:cxn>
                  <a:cxn ang="0">
                    <a:pos x="27" y="37"/>
                  </a:cxn>
                  <a:cxn ang="0">
                    <a:pos x="0" y="37"/>
                  </a:cxn>
                  <a:cxn ang="0">
                    <a:pos x="4" y="50"/>
                  </a:cxn>
                  <a:cxn ang="0">
                    <a:pos x="14" y="50"/>
                  </a:cxn>
                  <a:cxn ang="0">
                    <a:pos x="20" y="50"/>
                  </a:cxn>
                  <a:cxn ang="0">
                    <a:pos x="44" y="50"/>
                  </a:cxn>
                  <a:cxn ang="0">
                    <a:pos x="74" y="64"/>
                  </a:cxn>
                  <a:cxn ang="0">
                    <a:pos x="88" y="71"/>
                  </a:cxn>
                  <a:cxn ang="0">
                    <a:pos x="95" y="81"/>
                  </a:cxn>
                  <a:cxn ang="0">
                    <a:pos x="101" y="88"/>
                  </a:cxn>
                  <a:cxn ang="0">
                    <a:pos x="152" y="125"/>
                  </a:cxn>
                  <a:cxn ang="0">
                    <a:pos x="162" y="132"/>
                  </a:cxn>
                  <a:cxn ang="0">
                    <a:pos x="229" y="166"/>
                  </a:cxn>
                  <a:cxn ang="0">
                    <a:pos x="250" y="172"/>
                  </a:cxn>
                  <a:cxn ang="0">
                    <a:pos x="270" y="176"/>
                  </a:cxn>
                  <a:cxn ang="0">
                    <a:pos x="283" y="179"/>
                  </a:cxn>
                  <a:cxn ang="0">
                    <a:pos x="304" y="182"/>
                  </a:cxn>
                  <a:cxn ang="0">
                    <a:pos x="314" y="182"/>
                  </a:cxn>
                  <a:cxn ang="0">
                    <a:pos x="331" y="189"/>
                  </a:cxn>
                  <a:cxn ang="0">
                    <a:pos x="341" y="189"/>
                  </a:cxn>
                  <a:cxn ang="0">
                    <a:pos x="351" y="189"/>
                  </a:cxn>
                  <a:cxn ang="0">
                    <a:pos x="411" y="176"/>
                  </a:cxn>
                  <a:cxn ang="0">
                    <a:pos x="425" y="169"/>
                  </a:cxn>
                  <a:cxn ang="0">
                    <a:pos x="442" y="162"/>
                  </a:cxn>
                  <a:cxn ang="0">
                    <a:pos x="506" y="128"/>
                  </a:cxn>
                  <a:cxn ang="0">
                    <a:pos x="550" y="88"/>
                  </a:cxn>
                  <a:cxn ang="0">
                    <a:pos x="570" y="98"/>
                  </a:cxn>
                  <a:cxn ang="0">
                    <a:pos x="587" y="101"/>
                  </a:cxn>
                  <a:cxn ang="0">
                    <a:pos x="590" y="98"/>
                  </a:cxn>
                  <a:cxn ang="0">
                    <a:pos x="556" y="71"/>
                  </a:cxn>
                  <a:cxn ang="0">
                    <a:pos x="543" y="54"/>
                  </a:cxn>
                  <a:cxn ang="0">
                    <a:pos x="526" y="33"/>
                  </a:cxn>
                  <a:cxn ang="0">
                    <a:pos x="523" y="27"/>
                  </a:cxn>
                  <a:cxn ang="0">
                    <a:pos x="519" y="33"/>
                  </a:cxn>
                  <a:cxn ang="0">
                    <a:pos x="529" y="64"/>
                  </a:cxn>
                  <a:cxn ang="0">
                    <a:pos x="543" y="78"/>
                  </a:cxn>
                  <a:cxn ang="0">
                    <a:pos x="509" y="105"/>
                  </a:cxn>
                  <a:cxn ang="0">
                    <a:pos x="489" y="118"/>
                  </a:cxn>
                  <a:cxn ang="0">
                    <a:pos x="469" y="132"/>
                  </a:cxn>
                  <a:cxn ang="0">
                    <a:pos x="418" y="159"/>
                  </a:cxn>
                  <a:cxn ang="0">
                    <a:pos x="331" y="169"/>
                  </a:cxn>
                  <a:cxn ang="0">
                    <a:pos x="307" y="169"/>
                  </a:cxn>
                  <a:cxn ang="0">
                    <a:pos x="240" y="152"/>
                  </a:cxn>
                  <a:cxn ang="0">
                    <a:pos x="196" y="135"/>
                  </a:cxn>
                  <a:cxn ang="0">
                    <a:pos x="172" y="122"/>
                  </a:cxn>
                  <a:cxn ang="0">
                    <a:pos x="162" y="111"/>
                  </a:cxn>
                  <a:cxn ang="0">
                    <a:pos x="148" y="105"/>
                  </a:cxn>
                  <a:cxn ang="0">
                    <a:pos x="125" y="91"/>
                  </a:cxn>
                  <a:cxn ang="0">
                    <a:pos x="101" y="67"/>
                  </a:cxn>
                  <a:cxn ang="0">
                    <a:pos x="88" y="57"/>
                  </a:cxn>
                  <a:cxn ang="0">
                    <a:pos x="81" y="54"/>
                  </a:cxn>
                  <a:cxn ang="0">
                    <a:pos x="74" y="47"/>
                  </a:cxn>
                  <a:cxn ang="0">
                    <a:pos x="78" y="27"/>
                  </a:cxn>
                  <a:cxn ang="0">
                    <a:pos x="81" y="20"/>
                  </a:cxn>
                  <a:cxn ang="0">
                    <a:pos x="84" y="13"/>
                  </a:cxn>
                  <a:cxn ang="0">
                    <a:pos x="84" y="3"/>
                  </a:cxn>
                  <a:cxn ang="0">
                    <a:pos x="74" y="3"/>
                  </a:cxn>
                </a:cxnLst>
                <a:rect l="0" t="0" r="r" b="b"/>
                <a:pathLst>
                  <a:path w="590" h="189">
                    <a:moveTo>
                      <a:pt x="71" y="3"/>
                    </a:moveTo>
                    <a:lnTo>
                      <a:pt x="57" y="20"/>
                    </a:lnTo>
                    <a:lnTo>
                      <a:pt x="51" y="27"/>
                    </a:lnTo>
                    <a:lnTo>
                      <a:pt x="37" y="33"/>
                    </a:lnTo>
                    <a:lnTo>
                      <a:pt x="27" y="33"/>
                    </a:lnTo>
                    <a:lnTo>
                      <a:pt x="27" y="37"/>
                    </a:lnTo>
                    <a:lnTo>
                      <a:pt x="14" y="37"/>
                    </a:lnTo>
                    <a:lnTo>
                      <a:pt x="0" y="37"/>
                    </a:lnTo>
                    <a:lnTo>
                      <a:pt x="0" y="44"/>
                    </a:lnTo>
                    <a:lnTo>
                      <a:pt x="4" y="50"/>
                    </a:lnTo>
                    <a:lnTo>
                      <a:pt x="14" y="47"/>
                    </a:lnTo>
                    <a:lnTo>
                      <a:pt x="14" y="50"/>
                    </a:lnTo>
                    <a:lnTo>
                      <a:pt x="14" y="50"/>
                    </a:lnTo>
                    <a:lnTo>
                      <a:pt x="20" y="50"/>
                    </a:lnTo>
                    <a:lnTo>
                      <a:pt x="31" y="54"/>
                    </a:lnTo>
                    <a:lnTo>
                      <a:pt x="44" y="50"/>
                    </a:lnTo>
                    <a:lnTo>
                      <a:pt x="61" y="47"/>
                    </a:lnTo>
                    <a:lnTo>
                      <a:pt x="74" y="64"/>
                    </a:lnTo>
                    <a:lnTo>
                      <a:pt x="74" y="64"/>
                    </a:lnTo>
                    <a:lnTo>
                      <a:pt x="88" y="71"/>
                    </a:lnTo>
                    <a:lnTo>
                      <a:pt x="95" y="78"/>
                    </a:lnTo>
                    <a:lnTo>
                      <a:pt x="95" y="81"/>
                    </a:lnTo>
                    <a:lnTo>
                      <a:pt x="101" y="84"/>
                    </a:lnTo>
                    <a:lnTo>
                      <a:pt x="101" y="88"/>
                    </a:lnTo>
                    <a:lnTo>
                      <a:pt x="128" y="105"/>
                    </a:lnTo>
                    <a:lnTo>
                      <a:pt x="152" y="125"/>
                    </a:lnTo>
                    <a:lnTo>
                      <a:pt x="152" y="128"/>
                    </a:lnTo>
                    <a:lnTo>
                      <a:pt x="162" y="132"/>
                    </a:lnTo>
                    <a:lnTo>
                      <a:pt x="189" y="145"/>
                    </a:lnTo>
                    <a:lnTo>
                      <a:pt x="229" y="166"/>
                    </a:lnTo>
                    <a:lnTo>
                      <a:pt x="246" y="169"/>
                    </a:lnTo>
                    <a:lnTo>
                      <a:pt x="250" y="172"/>
                    </a:lnTo>
                    <a:lnTo>
                      <a:pt x="263" y="176"/>
                    </a:lnTo>
                    <a:lnTo>
                      <a:pt x="270" y="176"/>
                    </a:lnTo>
                    <a:lnTo>
                      <a:pt x="270" y="172"/>
                    </a:lnTo>
                    <a:lnTo>
                      <a:pt x="283" y="179"/>
                    </a:lnTo>
                    <a:lnTo>
                      <a:pt x="297" y="182"/>
                    </a:lnTo>
                    <a:lnTo>
                      <a:pt x="304" y="182"/>
                    </a:lnTo>
                    <a:lnTo>
                      <a:pt x="304" y="186"/>
                    </a:lnTo>
                    <a:lnTo>
                      <a:pt x="314" y="182"/>
                    </a:lnTo>
                    <a:lnTo>
                      <a:pt x="320" y="189"/>
                    </a:lnTo>
                    <a:lnTo>
                      <a:pt x="331" y="189"/>
                    </a:lnTo>
                    <a:lnTo>
                      <a:pt x="337" y="182"/>
                    </a:lnTo>
                    <a:lnTo>
                      <a:pt x="341" y="189"/>
                    </a:lnTo>
                    <a:lnTo>
                      <a:pt x="347" y="186"/>
                    </a:lnTo>
                    <a:lnTo>
                      <a:pt x="351" y="189"/>
                    </a:lnTo>
                    <a:lnTo>
                      <a:pt x="398" y="179"/>
                    </a:lnTo>
                    <a:lnTo>
                      <a:pt x="411" y="176"/>
                    </a:lnTo>
                    <a:lnTo>
                      <a:pt x="425" y="169"/>
                    </a:lnTo>
                    <a:lnTo>
                      <a:pt x="425" y="169"/>
                    </a:lnTo>
                    <a:lnTo>
                      <a:pt x="428" y="166"/>
                    </a:lnTo>
                    <a:lnTo>
                      <a:pt x="442" y="162"/>
                    </a:lnTo>
                    <a:lnTo>
                      <a:pt x="462" y="152"/>
                    </a:lnTo>
                    <a:lnTo>
                      <a:pt x="506" y="128"/>
                    </a:lnTo>
                    <a:lnTo>
                      <a:pt x="546" y="91"/>
                    </a:lnTo>
                    <a:lnTo>
                      <a:pt x="550" y="88"/>
                    </a:lnTo>
                    <a:lnTo>
                      <a:pt x="553" y="88"/>
                    </a:lnTo>
                    <a:lnTo>
                      <a:pt x="570" y="98"/>
                    </a:lnTo>
                    <a:lnTo>
                      <a:pt x="577" y="105"/>
                    </a:lnTo>
                    <a:lnTo>
                      <a:pt x="587" y="101"/>
                    </a:lnTo>
                    <a:lnTo>
                      <a:pt x="587" y="101"/>
                    </a:lnTo>
                    <a:lnTo>
                      <a:pt x="590" y="98"/>
                    </a:lnTo>
                    <a:lnTo>
                      <a:pt x="587" y="84"/>
                    </a:lnTo>
                    <a:lnTo>
                      <a:pt x="556" y="71"/>
                    </a:lnTo>
                    <a:lnTo>
                      <a:pt x="556" y="67"/>
                    </a:lnTo>
                    <a:lnTo>
                      <a:pt x="543" y="54"/>
                    </a:lnTo>
                    <a:lnTo>
                      <a:pt x="533" y="33"/>
                    </a:lnTo>
                    <a:lnTo>
                      <a:pt x="526" y="33"/>
                    </a:lnTo>
                    <a:lnTo>
                      <a:pt x="523" y="30"/>
                    </a:lnTo>
                    <a:lnTo>
                      <a:pt x="523" y="27"/>
                    </a:lnTo>
                    <a:lnTo>
                      <a:pt x="519" y="27"/>
                    </a:lnTo>
                    <a:lnTo>
                      <a:pt x="519" y="33"/>
                    </a:lnTo>
                    <a:lnTo>
                      <a:pt x="523" y="50"/>
                    </a:lnTo>
                    <a:lnTo>
                      <a:pt x="529" y="64"/>
                    </a:lnTo>
                    <a:lnTo>
                      <a:pt x="529" y="67"/>
                    </a:lnTo>
                    <a:lnTo>
                      <a:pt x="543" y="78"/>
                    </a:lnTo>
                    <a:lnTo>
                      <a:pt x="516" y="101"/>
                    </a:lnTo>
                    <a:lnTo>
                      <a:pt x="509" y="105"/>
                    </a:lnTo>
                    <a:lnTo>
                      <a:pt x="499" y="115"/>
                    </a:lnTo>
                    <a:lnTo>
                      <a:pt x="489" y="118"/>
                    </a:lnTo>
                    <a:lnTo>
                      <a:pt x="475" y="128"/>
                    </a:lnTo>
                    <a:lnTo>
                      <a:pt x="469" y="132"/>
                    </a:lnTo>
                    <a:lnTo>
                      <a:pt x="469" y="132"/>
                    </a:lnTo>
                    <a:lnTo>
                      <a:pt x="418" y="159"/>
                    </a:lnTo>
                    <a:lnTo>
                      <a:pt x="361" y="169"/>
                    </a:lnTo>
                    <a:lnTo>
                      <a:pt x="331" y="169"/>
                    </a:lnTo>
                    <a:lnTo>
                      <a:pt x="324" y="169"/>
                    </a:lnTo>
                    <a:lnTo>
                      <a:pt x="307" y="169"/>
                    </a:lnTo>
                    <a:lnTo>
                      <a:pt x="277" y="162"/>
                    </a:lnTo>
                    <a:lnTo>
                      <a:pt x="240" y="152"/>
                    </a:lnTo>
                    <a:lnTo>
                      <a:pt x="209" y="138"/>
                    </a:lnTo>
                    <a:lnTo>
                      <a:pt x="196" y="135"/>
                    </a:lnTo>
                    <a:lnTo>
                      <a:pt x="175" y="122"/>
                    </a:lnTo>
                    <a:lnTo>
                      <a:pt x="172" y="122"/>
                    </a:lnTo>
                    <a:lnTo>
                      <a:pt x="172" y="118"/>
                    </a:lnTo>
                    <a:lnTo>
                      <a:pt x="162" y="111"/>
                    </a:lnTo>
                    <a:lnTo>
                      <a:pt x="152" y="111"/>
                    </a:lnTo>
                    <a:lnTo>
                      <a:pt x="148" y="105"/>
                    </a:lnTo>
                    <a:lnTo>
                      <a:pt x="132" y="91"/>
                    </a:lnTo>
                    <a:lnTo>
                      <a:pt x="125" y="91"/>
                    </a:lnTo>
                    <a:lnTo>
                      <a:pt x="128" y="88"/>
                    </a:lnTo>
                    <a:lnTo>
                      <a:pt x="101" y="67"/>
                    </a:lnTo>
                    <a:lnTo>
                      <a:pt x="101" y="67"/>
                    </a:lnTo>
                    <a:lnTo>
                      <a:pt x="88" y="57"/>
                    </a:lnTo>
                    <a:lnTo>
                      <a:pt x="88" y="54"/>
                    </a:lnTo>
                    <a:lnTo>
                      <a:pt x="81" y="54"/>
                    </a:lnTo>
                    <a:lnTo>
                      <a:pt x="78" y="47"/>
                    </a:lnTo>
                    <a:lnTo>
                      <a:pt x="74" y="47"/>
                    </a:lnTo>
                    <a:lnTo>
                      <a:pt x="71" y="40"/>
                    </a:lnTo>
                    <a:lnTo>
                      <a:pt x="78" y="27"/>
                    </a:lnTo>
                    <a:lnTo>
                      <a:pt x="84" y="20"/>
                    </a:lnTo>
                    <a:lnTo>
                      <a:pt x="81" y="20"/>
                    </a:lnTo>
                    <a:lnTo>
                      <a:pt x="81" y="13"/>
                    </a:lnTo>
                    <a:lnTo>
                      <a:pt x="84" y="13"/>
                    </a:lnTo>
                    <a:lnTo>
                      <a:pt x="88" y="13"/>
                    </a:lnTo>
                    <a:lnTo>
                      <a:pt x="84" y="3"/>
                    </a:lnTo>
                    <a:lnTo>
                      <a:pt x="78" y="0"/>
                    </a:lnTo>
                    <a:lnTo>
                      <a:pt x="74" y="3"/>
                    </a:lnTo>
                    <a:lnTo>
                      <a:pt x="71" y="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84" name="Rectangle 67"/>
              <p:cNvSpPr>
                <a:spLocks noChangeArrowheads="1"/>
              </p:cNvSpPr>
              <p:nvPr/>
            </p:nvSpPr>
            <p:spPr bwMode="auto">
              <a:xfrm>
                <a:off x="10201" y="1802"/>
                <a:ext cx="1" cy="4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85" name="Freeform 68"/>
              <p:cNvSpPr>
                <a:spLocks/>
              </p:cNvSpPr>
              <p:nvPr/>
            </p:nvSpPr>
            <p:spPr bwMode="auto">
              <a:xfrm>
                <a:off x="10245" y="1877"/>
                <a:ext cx="74" cy="37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6" y="27"/>
                  </a:cxn>
                  <a:cxn ang="0">
                    <a:pos x="20" y="34"/>
                  </a:cxn>
                  <a:cxn ang="0">
                    <a:pos x="27" y="34"/>
                  </a:cxn>
                  <a:cxn ang="0">
                    <a:pos x="33" y="37"/>
                  </a:cxn>
                  <a:cxn ang="0">
                    <a:pos x="64" y="34"/>
                  </a:cxn>
                  <a:cxn ang="0">
                    <a:pos x="64" y="30"/>
                  </a:cxn>
                  <a:cxn ang="0">
                    <a:pos x="74" y="30"/>
                  </a:cxn>
                  <a:cxn ang="0">
                    <a:pos x="74" y="17"/>
                  </a:cxn>
                  <a:cxn ang="0">
                    <a:pos x="74" y="13"/>
                  </a:cxn>
                  <a:cxn ang="0">
                    <a:pos x="70" y="10"/>
                  </a:cxn>
                  <a:cxn ang="0">
                    <a:pos x="67" y="3"/>
                  </a:cxn>
                  <a:cxn ang="0">
                    <a:pos x="47" y="10"/>
                  </a:cxn>
                  <a:cxn ang="0">
                    <a:pos x="17" y="6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6"/>
                  </a:cxn>
                </a:cxnLst>
                <a:rect l="0" t="0" r="r" b="b"/>
                <a:pathLst>
                  <a:path w="74" h="37">
                    <a:moveTo>
                      <a:pt x="0" y="6"/>
                    </a:moveTo>
                    <a:lnTo>
                      <a:pt x="0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6" y="27"/>
                    </a:lnTo>
                    <a:lnTo>
                      <a:pt x="20" y="34"/>
                    </a:lnTo>
                    <a:lnTo>
                      <a:pt x="27" y="34"/>
                    </a:lnTo>
                    <a:lnTo>
                      <a:pt x="33" y="37"/>
                    </a:lnTo>
                    <a:lnTo>
                      <a:pt x="64" y="34"/>
                    </a:lnTo>
                    <a:lnTo>
                      <a:pt x="64" y="30"/>
                    </a:lnTo>
                    <a:lnTo>
                      <a:pt x="74" y="30"/>
                    </a:lnTo>
                    <a:lnTo>
                      <a:pt x="74" y="17"/>
                    </a:lnTo>
                    <a:lnTo>
                      <a:pt x="74" y="13"/>
                    </a:lnTo>
                    <a:lnTo>
                      <a:pt x="70" y="10"/>
                    </a:lnTo>
                    <a:lnTo>
                      <a:pt x="67" y="3"/>
                    </a:lnTo>
                    <a:lnTo>
                      <a:pt x="47" y="10"/>
                    </a:lnTo>
                    <a:lnTo>
                      <a:pt x="17" y="6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86" name="Freeform 69"/>
              <p:cNvSpPr>
                <a:spLocks/>
              </p:cNvSpPr>
              <p:nvPr/>
            </p:nvSpPr>
            <p:spPr bwMode="auto">
              <a:xfrm>
                <a:off x="10255" y="1287"/>
                <a:ext cx="121" cy="278"/>
              </a:xfrm>
              <a:custGeom>
                <a:avLst/>
                <a:gdLst/>
                <a:ahLst/>
                <a:cxnLst>
                  <a:cxn ang="0">
                    <a:pos x="10" y="268"/>
                  </a:cxn>
                  <a:cxn ang="0">
                    <a:pos x="13" y="241"/>
                  </a:cxn>
                  <a:cxn ang="0">
                    <a:pos x="10" y="214"/>
                  </a:cxn>
                  <a:cxn ang="0">
                    <a:pos x="10" y="204"/>
                  </a:cxn>
                  <a:cxn ang="0">
                    <a:pos x="23" y="214"/>
                  </a:cxn>
                  <a:cxn ang="0">
                    <a:pos x="40" y="221"/>
                  </a:cxn>
                  <a:cxn ang="0">
                    <a:pos x="54" y="224"/>
                  </a:cxn>
                  <a:cxn ang="0">
                    <a:pos x="64" y="221"/>
                  </a:cxn>
                  <a:cxn ang="0">
                    <a:pos x="71" y="214"/>
                  </a:cxn>
                  <a:cxn ang="0">
                    <a:pos x="74" y="204"/>
                  </a:cxn>
                  <a:cxn ang="0">
                    <a:pos x="77" y="193"/>
                  </a:cxn>
                  <a:cxn ang="0">
                    <a:pos x="77" y="183"/>
                  </a:cxn>
                  <a:cxn ang="0">
                    <a:pos x="77" y="177"/>
                  </a:cxn>
                  <a:cxn ang="0">
                    <a:pos x="77" y="170"/>
                  </a:cxn>
                  <a:cxn ang="0">
                    <a:pos x="74" y="160"/>
                  </a:cxn>
                  <a:cxn ang="0">
                    <a:pos x="74" y="156"/>
                  </a:cxn>
                  <a:cxn ang="0">
                    <a:pos x="71" y="149"/>
                  </a:cxn>
                  <a:cxn ang="0">
                    <a:pos x="67" y="146"/>
                  </a:cxn>
                  <a:cxn ang="0">
                    <a:pos x="60" y="143"/>
                  </a:cxn>
                  <a:cxn ang="0">
                    <a:pos x="50" y="139"/>
                  </a:cxn>
                  <a:cxn ang="0">
                    <a:pos x="47" y="139"/>
                  </a:cxn>
                  <a:cxn ang="0">
                    <a:pos x="40" y="139"/>
                  </a:cxn>
                  <a:cxn ang="0">
                    <a:pos x="34" y="139"/>
                  </a:cxn>
                  <a:cxn ang="0">
                    <a:pos x="30" y="143"/>
                  </a:cxn>
                  <a:cxn ang="0">
                    <a:pos x="23" y="146"/>
                  </a:cxn>
                  <a:cxn ang="0">
                    <a:pos x="20" y="149"/>
                  </a:cxn>
                  <a:cxn ang="0">
                    <a:pos x="13" y="156"/>
                  </a:cxn>
                  <a:cxn ang="0">
                    <a:pos x="7" y="166"/>
                  </a:cxn>
                  <a:cxn ang="0">
                    <a:pos x="0" y="153"/>
                  </a:cxn>
                  <a:cxn ang="0">
                    <a:pos x="3" y="129"/>
                  </a:cxn>
                  <a:cxn ang="0">
                    <a:pos x="3" y="17"/>
                  </a:cxn>
                  <a:cxn ang="0">
                    <a:pos x="7" y="4"/>
                  </a:cxn>
                  <a:cxn ang="0">
                    <a:pos x="20" y="4"/>
                  </a:cxn>
                  <a:cxn ang="0">
                    <a:pos x="37" y="17"/>
                  </a:cxn>
                  <a:cxn ang="0">
                    <a:pos x="57" y="51"/>
                  </a:cxn>
                  <a:cxn ang="0">
                    <a:pos x="101" y="105"/>
                  </a:cxn>
                  <a:cxn ang="0">
                    <a:pos x="121" y="160"/>
                  </a:cxn>
                  <a:cxn ang="0">
                    <a:pos x="114" y="187"/>
                  </a:cxn>
                  <a:cxn ang="0">
                    <a:pos x="30" y="278"/>
                  </a:cxn>
                </a:cxnLst>
                <a:rect l="0" t="0" r="r" b="b"/>
                <a:pathLst>
                  <a:path w="121" h="278">
                    <a:moveTo>
                      <a:pt x="30" y="278"/>
                    </a:moveTo>
                    <a:lnTo>
                      <a:pt x="10" y="268"/>
                    </a:lnTo>
                    <a:lnTo>
                      <a:pt x="13" y="251"/>
                    </a:lnTo>
                    <a:lnTo>
                      <a:pt x="13" y="241"/>
                    </a:lnTo>
                    <a:lnTo>
                      <a:pt x="13" y="231"/>
                    </a:lnTo>
                    <a:lnTo>
                      <a:pt x="10" y="214"/>
                    </a:lnTo>
                    <a:lnTo>
                      <a:pt x="10" y="207"/>
                    </a:lnTo>
                    <a:lnTo>
                      <a:pt x="10" y="204"/>
                    </a:lnTo>
                    <a:lnTo>
                      <a:pt x="13" y="207"/>
                    </a:lnTo>
                    <a:lnTo>
                      <a:pt x="23" y="214"/>
                    </a:lnTo>
                    <a:lnTo>
                      <a:pt x="34" y="217"/>
                    </a:lnTo>
                    <a:lnTo>
                      <a:pt x="40" y="221"/>
                    </a:lnTo>
                    <a:lnTo>
                      <a:pt x="47" y="224"/>
                    </a:lnTo>
                    <a:lnTo>
                      <a:pt x="54" y="224"/>
                    </a:lnTo>
                    <a:lnTo>
                      <a:pt x="57" y="221"/>
                    </a:lnTo>
                    <a:lnTo>
                      <a:pt x="64" y="221"/>
                    </a:lnTo>
                    <a:lnTo>
                      <a:pt x="67" y="214"/>
                    </a:lnTo>
                    <a:lnTo>
                      <a:pt x="71" y="214"/>
                    </a:lnTo>
                    <a:lnTo>
                      <a:pt x="71" y="207"/>
                    </a:lnTo>
                    <a:lnTo>
                      <a:pt x="74" y="204"/>
                    </a:lnTo>
                    <a:lnTo>
                      <a:pt x="74" y="200"/>
                    </a:lnTo>
                    <a:lnTo>
                      <a:pt x="77" y="193"/>
                    </a:lnTo>
                    <a:lnTo>
                      <a:pt x="77" y="190"/>
                    </a:lnTo>
                    <a:lnTo>
                      <a:pt x="77" y="183"/>
                    </a:lnTo>
                    <a:lnTo>
                      <a:pt x="77" y="180"/>
                    </a:lnTo>
                    <a:lnTo>
                      <a:pt x="77" y="177"/>
                    </a:lnTo>
                    <a:lnTo>
                      <a:pt x="77" y="173"/>
                    </a:lnTo>
                    <a:lnTo>
                      <a:pt x="77" y="170"/>
                    </a:lnTo>
                    <a:lnTo>
                      <a:pt x="77" y="166"/>
                    </a:lnTo>
                    <a:lnTo>
                      <a:pt x="74" y="160"/>
                    </a:lnTo>
                    <a:lnTo>
                      <a:pt x="74" y="160"/>
                    </a:lnTo>
                    <a:lnTo>
                      <a:pt x="74" y="156"/>
                    </a:lnTo>
                    <a:lnTo>
                      <a:pt x="71" y="153"/>
                    </a:lnTo>
                    <a:lnTo>
                      <a:pt x="71" y="149"/>
                    </a:lnTo>
                    <a:lnTo>
                      <a:pt x="67" y="146"/>
                    </a:lnTo>
                    <a:lnTo>
                      <a:pt x="67" y="146"/>
                    </a:lnTo>
                    <a:lnTo>
                      <a:pt x="64" y="143"/>
                    </a:lnTo>
                    <a:lnTo>
                      <a:pt x="60" y="143"/>
                    </a:lnTo>
                    <a:lnTo>
                      <a:pt x="57" y="139"/>
                    </a:lnTo>
                    <a:lnTo>
                      <a:pt x="50" y="139"/>
                    </a:lnTo>
                    <a:lnTo>
                      <a:pt x="50" y="139"/>
                    </a:lnTo>
                    <a:lnTo>
                      <a:pt x="47" y="139"/>
                    </a:lnTo>
                    <a:lnTo>
                      <a:pt x="44" y="139"/>
                    </a:lnTo>
                    <a:lnTo>
                      <a:pt x="40" y="139"/>
                    </a:lnTo>
                    <a:lnTo>
                      <a:pt x="37" y="139"/>
                    </a:lnTo>
                    <a:lnTo>
                      <a:pt x="34" y="139"/>
                    </a:lnTo>
                    <a:lnTo>
                      <a:pt x="34" y="143"/>
                    </a:lnTo>
                    <a:lnTo>
                      <a:pt x="30" y="143"/>
                    </a:lnTo>
                    <a:lnTo>
                      <a:pt x="27" y="146"/>
                    </a:lnTo>
                    <a:lnTo>
                      <a:pt x="23" y="146"/>
                    </a:lnTo>
                    <a:lnTo>
                      <a:pt x="20" y="149"/>
                    </a:lnTo>
                    <a:lnTo>
                      <a:pt x="20" y="149"/>
                    </a:lnTo>
                    <a:lnTo>
                      <a:pt x="17" y="153"/>
                    </a:lnTo>
                    <a:lnTo>
                      <a:pt x="13" y="156"/>
                    </a:lnTo>
                    <a:lnTo>
                      <a:pt x="10" y="160"/>
                    </a:lnTo>
                    <a:lnTo>
                      <a:pt x="7" y="166"/>
                    </a:lnTo>
                    <a:lnTo>
                      <a:pt x="3" y="153"/>
                    </a:lnTo>
                    <a:lnTo>
                      <a:pt x="0" y="153"/>
                    </a:lnTo>
                    <a:lnTo>
                      <a:pt x="3" y="149"/>
                    </a:lnTo>
                    <a:lnTo>
                      <a:pt x="3" y="129"/>
                    </a:lnTo>
                    <a:lnTo>
                      <a:pt x="0" y="51"/>
                    </a:lnTo>
                    <a:lnTo>
                      <a:pt x="3" y="17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0" y="0"/>
                    </a:lnTo>
                    <a:lnTo>
                      <a:pt x="20" y="4"/>
                    </a:lnTo>
                    <a:lnTo>
                      <a:pt x="34" y="11"/>
                    </a:lnTo>
                    <a:lnTo>
                      <a:pt x="37" y="17"/>
                    </a:lnTo>
                    <a:lnTo>
                      <a:pt x="57" y="48"/>
                    </a:lnTo>
                    <a:lnTo>
                      <a:pt x="57" y="51"/>
                    </a:lnTo>
                    <a:lnTo>
                      <a:pt x="60" y="51"/>
                    </a:lnTo>
                    <a:lnTo>
                      <a:pt x="101" y="105"/>
                    </a:lnTo>
                    <a:lnTo>
                      <a:pt x="114" y="143"/>
                    </a:lnTo>
                    <a:lnTo>
                      <a:pt x="121" y="160"/>
                    </a:lnTo>
                    <a:lnTo>
                      <a:pt x="118" y="173"/>
                    </a:lnTo>
                    <a:lnTo>
                      <a:pt x="114" y="187"/>
                    </a:lnTo>
                    <a:lnTo>
                      <a:pt x="84" y="227"/>
                    </a:lnTo>
                    <a:lnTo>
                      <a:pt x="30" y="27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</p:grpSp>
      </p:grpSp>
      <p:sp>
        <p:nvSpPr>
          <p:cNvPr id="103" name="Text Box 98"/>
          <p:cNvSpPr txBox="1">
            <a:spLocks noChangeArrowheads="1"/>
          </p:cNvSpPr>
          <p:nvPr/>
        </p:nvSpPr>
        <p:spPr bwMode="auto">
          <a:xfrm>
            <a:off x="251520" y="2924944"/>
            <a:ext cx="1524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ar-SA" b="1" dirty="0">
                <a:solidFill>
                  <a:srgbClr val="FFFF00"/>
                </a:solidFill>
                <a:cs typeface="Traditional Arabic" pitchFamily="2" charset="-78"/>
              </a:rPr>
              <a:t>ت ث ل د ذ ش س ز ر ن</a:t>
            </a:r>
          </a:p>
          <a:p>
            <a:pPr algn="ctr">
              <a:spcBef>
                <a:spcPct val="10000"/>
              </a:spcBef>
            </a:pPr>
            <a:r>
              <a:rPr lang="ar-SA" b="1" dirty="0">
                <a:solidFill>
                  <a:srgbClr val="FFFF00"/>
                </a:solidFill>
                <a:cs typeface="Traditional Arabic" pitchFamily="2" charset="-78"/>
              </a:rPr>
              <a:t> ط ظ ض ص</a:t>
            </a:r>
            <a:endParaRPr lang="en-US" b="1" dirty="0">
              <a:solidFill>
                <a:srgbClr val="FFFF00"/>
              </a:solidFill>
              <a:cs typeface="Traditional Arabic" pitchFamily="2" charset="-78"/>
            </a:endParaRPr>
          </a:p>
        </p:txBody>
      </p:sp>
      <p:sp>
        <p:nvSpPr>
          <p:cNvPr id="104" name="Text Box 109"/>
          <p:cNvSpPr txBox="1">
            <a:spLocks noChangeArrowheads="1"/>
          </p:cNvSpPr>
          <p:nvPr/>
        </p:nvSpPr>
        <p:spPr bwMode="auto">
          <a:xfrm>
            <a:off x="6600754" y="3793803"/>
            <a:ext cx="1904351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b="1" dirty="0">
                <a:solidFill>
                  <a:srgbClr val="CC0000"/>
                </a:solidFill>
                <a:latin typeface="Sakkal Majalla" pitchFamily="2" charset="-78"/>
                <a:cs typeface="Sakkal Majalla" pitchFamily="2" charset="-78"/>
              </a:rPr>
              <a:t>ال</a:t>
            </a:r>
            <a:r>
              <a:rPr lang="ar-SA" sz="32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تـّ</a:t>
            </a:r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وت</a:t>
            </a:r>
            <a:endParaRPr lang="en-US" sz="32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5" name="Text Box 110"/>
          <p:cNvSpPr txBox="1">
            <a:spLocks noChangeArrowheads="1"/>
          </p:cNvSpPr>
          <p:nvPr/>
        </p:nvSpPr>
        <p:spPr bwMode="auto">
          <a:xfrm>
            <a:off x="5335630" y="3789040"/>
            <a:ext cx="19121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 dirty="0">
                <a:solidFill>
                  <a:srgbClr val="CC0000"/>
                </a:solidFill>
                <a:latin typeface="Sakkal Majalla" pitchFamily="2" charset="-78"/>
                <a:cs typeface="Sakkal Majalla" pitchFamily="2" charset="-78"/>
              </a:rPr>
              <a:t>ال</a:t>
            </a:r>
            <a:r>
              <a:rPr lang="ar-SA" sz="36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سّ</a:t>
            </a:r>
            <a:r>
              <a:rPr lang="ar-SA" sz="3600" b="1" dirty="0">
                <a:latin typeface="Sakkal Majalla" pitchFamily="2" charset="-78"/>
                <a:cs typeface="Sakkal Majalla" pitchFamily="2" charset="-78"/>
              </a:rPr>
              <a:t>يارة</a:t>
            </a:r>
            <a:endParaRPr lang="en-US" sz="36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6" name="Text Box 111"/>
          <p:cNvSpPr txBox="1">
            <a:spLocks noChangeArrowheads="1"/>
          </p:cNvSpPr>
          <p:nvPr/>
        </p:nvSpPr>
        <p:spPr bwMode="auto">
          <a:xfrm>
            <a:off x="4078330" y="3789040"/>
            <a:ext cx="191217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>
                <a:solidFill>
                  <a:srgbClr val="CC0000"/>
                </a:solidFill>
                <a:latin typeface="Sakkal Majalla" pitchFamily="2" charset="-78"/>
                <a:cs typeface="Sakkal Majalla" pitchFamily="2" charset="-78"/>
              </a:rPr>
              <a:t>ال</a:t>
            </a:r>
            <a:r>
              <a:rPr lang="ar-SA" sz="3600" b="1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نـّ</a:t>
            </a:r>
            <a:r>
              <a:rPr lang="ar-SA" sz="3600" b="1">
                <a:latin typeface="Sakkal Majalla" pitchFamily="2" charset="-78"/>
                <a:cs typeface="Sakkal Majalla" pitchFamily="2" charset="-78"/>
              </a:rPr>
              <a:t>اس</a:t>
            </a:r>
            <a:endParaRPr lang="en-US" sz="3600" b="1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7" name="Text Box 112"/>
          <p:cNvSpPr txBox="1">
            <a:spLocks noChangeArrowheads="1"/>
          </p:cNvSpPr>
          <p:nvPr/>
        </p:nvSpPr>
        <p:spPr bwMode="auto">
          <a:xfrm>
            <a:off x="2775214" y="3793803"/>
            <a:ext cx="192783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>
                <a:solidFill>
                  <a:srgbClr val="CC0000"/>
                </a:solidFill>
                <a:latin typeface="Sakkal Majalla" pitchFamily="2" charset="-78"/>
                <a:cs typeface="Sakkal Majalla" pitchFamily="2" charset="-78"/>
              </a:rPr>
              <a:t>ال</a:t>
            </a:r>
            <a:r>
              <a:rPr lang="ar-SA" sz="3600" b="1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طـّ</a:t>
            </a:r>
            <a:r>
              <a:rPr lang="ar-SA" sz="3600" b="1">
                <a:latin typeface="Sakkal Majalla" pitchFamily="2" charset="-78"/>
                <a:cs typeface="Sakkal Majalla" pitchFamily="2" charset="-78"/>
              </a:rPr>
              <a:t>بل</a:t>
            </a:r>
            <a:endParaRPr lang="en-US" sz="3600" b="1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8" name="Text Box 113"/>
          <p:cNvSpPr txBox="1">
            <a:spLocks noChangeArrowheads="1"/>
          </p:cNvSpPr>
          <p:nvPr/>
        </p:nvSpPr>
        <p:spPr bwMode="auto">
          <a:xfrm>
            <a:off x="1619672" y="3793803"/>
            <a:ext cx="175304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>
                <a:solidFill>
                  <a:srgbClr val="CC0000"/>
                </a:solidFill>
                <a:latin typeface="Sakkal Majalla" pitchFamily="2" charset="-78"/>
                <a:cs typeface="Sakkal Majalla" pitchFamily="2" charset="-78"/>
              </a:rPr>
              <a:t>ال</a:t>
            </a:r>
            <a:r>
              <a:rPr lang="ar-SA" sz="3600" b="1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رّ</a:t>
            </a:r>
            <a:r>
              <a:rPr lang="ar-SA" sz="3600" b="1">
                <a:latin typeface="Sakkal Majalla" pitchFamily="2" charset="-78"/>
                <a:cs typeface="Sakkal Majalla" pitchFamily="2" charset="-78"/>
              </a:rPr>
              <a:t>مح</a:t>
            </a:r>
            <a:endParaRPr lang="en-US" sz="3600" b="1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308304" y="0"/>
            <a:ext cx="1600200" cy="1295400"/>
            <a:chOff x="9203" y="580"/>
            <a:chExt cx="2137" cy="1899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9203" y="580"/>
              <a:ext cx="2137" cy="1899"/>
            </a:xfrm>
            <a:custGeom>
              <a:avLst/>
              <a:gdLst/>
              <a:ahLst/>
              <a:cxnLst>
                <a:cxn ang="0">
                  <a:pos x="1443" y="247"/>
                </a:cxn>
                <a:cxn ang="0">
                  <a:pos x="1419" y="521"/>
                </a:cxn>
                <a:cxn ang="0">
                  <a:pos x="1716" y="271"/>
                </a:cxn>
                <a:cxn ang="0">
                  <a:pos x="1608" y="674"/>
                </a:cxn>
                <a:cxn ang="0">
                  <a:pos x="2013" y="680"/>
                </a:cxn>
                <a:cxn ang="0">
                  <a:pos x="1810" y="934"/>
                </a:cxn>
                <a:cxn ang="0">
                  <a:pos x="2097" y="1192"/>
                </a:cxn>
                <a:cxn ang="0">
                  <a:pos x="1581" y="1405"/>
                </a:cxn>
                <a:cxn ang="0">
                  <a:pos x="1723" y="1791"/>
                </a:cxn>
                <a:cxn ang="0">
                  <a:pos x="1311" y="1662"/>
                </a:cxn>
                <a:cxn ang="0">
                  <a:pos x="1116" y="1879"/>
                </a:cxn>
                <a:cxn ang="0">
                  <a:pos x="920" y="1723"/>
                </a:cxn>
                <a:cxn ang="0">
                  <a:pos x="543" y="1791"/>
                </a:cxn>
                <a:cxn ang="0">
                  <a:pos x="543" y="1405"/>
                </a:cxn>
                <a:cxn ang="0">
                  <a:pos x="388" y="1314"/>
                </a:cxn>
                <a:cxn ang="0">
                  <a:pos x="408" y="1121"/>
                </a:cxn>
                <a:cxn ang="0">
                  <a:pos x="236" y="928"/>
                </a:cxn>
                <a:cxn ang="0">
                  <a:pos x="543" y="745"/>
                </a:cxn>
                <a:cxn ang="0">
                  <a:pos x="337" y="335"/>
                </a:cxn>
                <a:cxn ang="0">
                  <a:pos x="887" y="487"/>
                </a:cxn>
                <a:cxn ang="0">
                  <a:pos x="1005" y="142"/>
                </a:cxn>
                <a:cxn ang="0">
                  <a:pos x="1230" y="0"/>
                </a:cxn>
                <a:cxn ang="0">
                  <a:pos x="971" y="393"/>
                </a:cxn>
                <a:cxn ang="0">
                  <a:pos x="462" y="27"/>
                </a:cxn>
                <a:cxn ang="0">
                  <a:pos x="607" y="701"/>
                </a:cxn>
                <a:cxn ang="0">
                  <a:pos x="0" y="643"/>
                </a:cxn>
                <a:cxn ang="0">
                  <a:pos x="442" y="1039"/>
                </a:cxn>
                <a:cxn ang="0">
                  <a:pos x="94" y="1202"/>
                </a:cxn>
                <a:cxn ang="0">
                  <a:pos x="442" y="1331"/>
                </a:cxn>
                <a:cxn ang="0">
                  <a:pos x="425" y="1608"/>
                </a:cxn>
                <a:cxn ang="0">
                  <a:pos x="779" y="1608"/>
                </a:cxn>
                <a:cxn ang="0">
                  <a:pos x="883" y="1852"/>
                </a:cxn>
                <a:cxn ang="0">
                  <a:pos x="1220" y="1629"/>
                </a:cxn>
                <a:cxn ang="0">
                  <a:pos x="1375" y="1784"/>
                </a:cxn>
                <a:cxn ang="0">
                  <a:pos x="1608" y="1540"/>
                </a:cxn>
                <a:cxn ang="0">
                  <a:pos x="1972" y="1513"/>
                </a:cxn>
                <a:cxn ang="0">
                  <a:pos x="1702" y="1049"/>
                </a:cxn>
                <a:cxn ang="0">
                  <a:pos x="1955" y="904"/>
                </a:cxn>
                <a:cxn ang="0">
                  <a:pos x="1675" y="684"/>
                </a:cxn>
                <a:cxn ang="0">
                  <a:pos x="1729" y="565"/>
                </a:cxn>
                <a:cxn ang="0">
                  <a:pos x="1625" y="406"/>
                </a:cxn>
                <a:cxn ang="0">
                  <a:pos x="1466" y="423"/>
                </a:cxn>
                <a:cxn ang="0">
                  <a:pos x="1251" y="372"/>
                </a:cxn>
              </a:cxnLst>
              <a:rect l="0" t="0" r="r" b="b"/>
              <a:pathLst>
                <a:path w="2137" h="1899">
                  <a:moveTo>
                    <a:pt x="1230" y="17"/>
                  </a:moveTo>
                  <a:lnTo>
                    <a:pt x="1247" y="386"/>
                  </a:lnTo>
                  <a:lnTo>
                    <a:pt x="1443" y="247"/>
                  </a:lnTo>
                  <a:lnTo>
                    <a:pt x="1379" y="474"/>
                  </a:lnTo>
                  <a:lnTo>
                    <a:pt x="1453" y="437"/>
                  </a:lnTo>
                  <a:lnTo>
                    <a:pt x="1419" y="521"/>
                  </a:lnTo>
                  <a:lnTo>
                    <a:pt x="1527" y="494"/>
                  </a:lnTo>
                  <a:lnTo>
                    <a:pt x="1618" y="433"/>
                  </a:lnTo>
                  <a:lnTo>
                    <a:pt x="1716" y="271"/>
                  </a:lnTo>
                  <a:lnTo>
                    <a:pt x="1541" y="650"/>
                  </a:lnTo>
                  <a:lnTo>
                    <a:pt x="1706" y="582"/>
                  </a:lnTo>
                  <a:lnTo>
                    <a:pt x="1608" y="674"/>
                  </a:lnTo>
                  <a:lnTo>
                    <a:pt x="1733" y="630"/>
                  </a:lnTo>
                  <a:lnTo>
                    <a:pt x="1662" y="687"/>
                  </a:lnTo>
                  <a:lnTo>
                    <a:pt x="2013" y="680"/>
                  </a:lnTo>
                  <a:lnTo>
                    <a:pt x="1672" y="880"/>
                  </a:lnTo>
                  <a:lnTo>
                    <a:pt x="1915" y="907"/>
                  </a:lnTo>
                  <a:lnTo>
                    <a:pt x="1810" y="934"/>
                  </a:lnTo>
                  <a:lnTo>
                    <a:pt x="1925" y="982"/>
                  </a:lnTo>
                  <a:lnTo>
                    <a:pt x="1686" y="1049"/>
                  </a:lnTo>
                  <a:lnTo>
                    <a:pt x="2097" y="1192"/>
                  </a:lnTo>
                  <a:lnTo>
                    <a:pt x="1662" y="1246"/>
                  </a:lnTo>
                  <a:lnTo>
                    <a:pt x="1945" y="1496"/>
                  </a:lnTo>
                  <a:lnTo>
                    <a:pt x="1581" y="1405"/>
                  </a:lnTo>
                  <a:lnTo>
                    <a:pt x="1847" y="1720"/>
                  </a:lnTo>
                  <a:lnTo>
                    <a:pt x="1595" y="1527"/>
                  </a:lnTo>
                  <a:lnTo>
                    <a:pt x="1723" y="1791"/>
                  </a:lnTo>
                  <a:lnTo>
                    <a:pt x="1328" y="1571"/>
                  </a:lnTo>
                  <a:lnTo>
                    <a:pt x="1365" y="1747"/>
                  </a:lnTo>
                  <a:lnTo>
                    <a:pt x="1311" y="1662"/>
                  </a:lnTo>
                  <a:lnTo>
                    <a:pt x="1288" y="1832"/>
                  </a:lnTo>
                  <a:lnTo>
                    <a:pt x="1220" y="1615"/>
                  </a:lnTo>
                  <a:lnTo>
                    <a:pt x="1116" y="1879"/>
                  </a:lnTo>
                  <a:lnTo>
                    <a:pt x="1021" y="1652"/>
                  </a:lnTo>
                  <a:lnTo>
                    <a:pt x="893" y="1828"/>
                  </a:lnTo>
                  <a:lnTo>
                    <a:pt x="920" y="1723"/>
                  </a:lnTo>
                  <a:lnTo>
                    <a:pt x="725" y="1862"/>
                  </a:lnTo>
                  <a:lnTo>
                    <a:pt x="789" y="1595"/>
                  </a:lnTo>
                  <a:lnTo>
                    <a:pt x="543" y="1791"/>
                  </a:lnTo>
                  <a:lnTo>
                    <a:pt x="634" y="1473"/>
                  </a:lnTo>
                  <a:lnTo>
                    <a:pt x="438" y="1595"/>
                  </a:lnTo>
                  <a:lnTo>
                    <a:pt x="543" y="1405"/>
                  </a:lnTo>
                  <a:lnTo>
                    <a:pt x="266" y="1469"/>
                  </a:lnTo>
                  <a:lnTo>
                    <a:pt x="462" y="1327"/>
                  </a:lnTo>
                  <a:lnTo>
                    <a:pt x="388" y="1314"/>
                  </a:lnTo>
                  <a:lnTo>
                    <a:pt x="475" y="1226"/>
                  </a:lnTo>
                  <a:lnTo>
                    <a:pt x="138" y="1202"/>
                  </a:lnTo>
                  <a:lnTo>
                    <a:pt x="408" y="1121"/>
                  </a:lnTo>
                  <a:lnTo>
                    <a:pt x="330" y="1046"/>
                  </a:lnTo>
                  <a:lnTo>
                    <a:pt x="465" y="1043"/>
                  </a:lnTo>
                  <a:lnTo>
                    <a:pt x="236" y="928"/>
                  </a:lnTo>
                  <a:lnTo>
                    <a:pt x="462" y="900"/>
                  </a:lnTo>
                  <a:lnTo>
                    <a:pt x="24" y="650"/>
                  </a:lnTo>
                  <a:lnTo>
                    <a:pt x="543" y="745"/>
                  </a:lnTo>
                  <a:lnTo>
                    <a:pt x="455" y="640"/>
                  </a:lnTo>
                  <a:lnTo>
                    <a:pt x="624" y="714"/>
                  </a:lnTo>
                  <a:lnTo>
                    <a:pt x="337" y="335"/>
                  </a:lnTo>
                  <a:lnTo>
                    <a:pt x="698" y="565"/>
                  </a:lnTo>
                  <a:lnTo>
                    <a:pt x="475" y="47"/>
                  </a:lnTo>
                  <a:lnTo>
                    <a:pt x="887" y="487"/>
                  </a:lnTo>
                  <a:lnTo>
                    <a:pt x="833" y="67"/>
                  </a:lnTo>
                  <a:lnTo>
                    <a:pt x="978" y="416"/>
                  </a:lnTo>
                  <a:lnTo>
                    <a:pt x="1005" y="142"/>
                  </a:lnTo>
                  <a:lnTo>
                    <a:pt x="1069" y="365"/>
                  </a:lnTo>
                  <a:lnTo>
                    <a:pt x="1230" y="17"/>
                  </a:lnTo>
                  <a:lnTo>
                    <a:pt x="1230" y="0"/>
                  </a:lnTo>
                  <a:lnTo>
                    <a:pt x="1069" y="352"/>
                  </a:lnTo>
                  <a:lnTo>
                    <a:pt x="1001" y="101"/>
                  </a:lnTo>
                  <a:lnTo>
                    <a:pt x="971" y="393"/>
                  </a:lnTo>
                  <a:lnTo>
                    <a:pt x="816" y="27"/>
                  </a:lnTo>
                  <a:lnTo>
                    <a:pt x="877" y="470"/>
                  </a:lnTo>
                  <a:lnTo>
                    <a:pt x="462" y="27"/>
                  </a:lnTo>
                  <a:lnTo>
                    <a:pt x="684" y="545"/>
                  </a:lnTo>
                  <a:lnTo>
                    <a:pt x="307" y="305"/>
                  </a:lnTo>
                  <a:lnTo>
                    <a:pt x="607" y="701"/>
                  </a:lnTo>
                  <a:lnTo>
                    <a:pt x="435" y="623"/>
                  </a:lnTo>
                  <a:lnTo>
                    <a:pt x="529" y="738"/>
                  </a:lnTo>
                  <a:lnTo>
                    <a:pt x="0" y="643"/>
                  </a:lnTo>
                  <a:lnTo>
                    <a:pt x="442" y="894"/>
                  </a:lnTo>
                  <a:lnTo>
                    <a:pt x="202" y="924"/>
                  </a:lnTo>
                  <a:lnTo>
                    <a:pt x="442" y="1039"/>
                  </a:lnTo>
                  <a:lnTo>
                    <a:pt x="307" y="1039"/>
                  </a:lnTo>
                  <a:lnTo>
                    <a:pt x="394" y="1117"/>
                  </a:lnTo>
                  <a:lnTo>
                    <a:pt x="94" y="1202"/>
                  </a:lnTo>
                  <a:lnTo>
                    <a:pt x="462" y="1232"/>
                  </a:lnTo>
                  <a:lnTo>
                    <a:pt x="364" y="1320"/>
                  </a:lnTo>
                  <a:lnTo>
                    <a:pt x="442" y="1331"/>
                  </a:lnTo>
                  <a:lnTo>
                    <a:pt x="233" y="1483"/>
                  </a:lnTo>
                  <a:lnTo>
                    <a:pt x="529" y="1415"/>
                  </a:lnTo>
                  <a:lnTo>
                    <a:pt x="425" y="1608"/>
                  </a:lnTo>
                  <a:lnTo>
                    <a:pt x="624" y="1483"/>
                  </a:lnTo>
                  <a:lnTo>
                    <a:pt x="529" y="1811"/>
                  </a:lnTo>
                  <a:lnTo>
                    <a:pt x="779" y="1608"/>
                  </a:lnTo>
                  <a:lnTo>
                    <a:pt x="711" y="1879"/>
                  </a:lnTo>
                  <a:lnTo>
                    <a:pt x="903" y="1747"/>
                  </a:lnTo>
                  <a:lnTo>
                    <a:pt x="883" y="1852"/>
                  </a:lnTo>
                  <a:lnTo>
                    <a:pt x="1021" y="1669"/>
                  </a:lnTo>
                  <a:lnTo>
                    <a:pt x="1116" y="1899"/>
                  </a:lnTo>
                  <a:lnTo>
                    <a:pt x="1220" y="1629"/>
                  </a:lnTo>
                  <a:lnTo>
                    <a:pt x="1291" y="1862"/>
                  </a:lnTo>
                  <a:lnTo>
                    <a:pt x="1318" y="1676"/>
                  </a:lnTo>
                  <a:lnTo>
                    <a:pt x="1375" y="1784"/>
                  </a:lnTo>
                  <a:lnTo>
                    <a:pt x="1338" y="1581"/>
                  </a:lnTo>
                  <a:lnTo>
                    <a:pt x="1743" y="1811"/>
                  </a:lnTo>
                  <a:lnTo>
                    <a:pt x="1608" y="1540"/>
                  </a:lnTo>
                  <a:lnTo>
                    <a:pt x="1888" y="1754"/>
                  </a:lnTo>
                  <a:lnTo>
                    <a:pt x="1598" y="1415"/>
                  </a:lnTo>
                  <a:lnTo>
                    <a:pt x="1972" y="1513"/>
                  </a:lnTo>
                  <a:lnTo>
                    <a:pt x="1675" y="1253"/>
                  </a:lnTo>
                  <a:lnTo>
                    <a:pt x="2137" y="1195"/>
                  </a:lnTo>
                  <a:lnTo>
                    <a:pt x="1702" y="1049"/>
                  </a:lnTo>
                  <a:lnTo>
                    <a:pt x="1945" y="982"/>
                  </a:lnTo>
                  <a:lnTo>
                    <a:pt x="1827" y="934"/>
                  </a:lnTo>
                  <a:lnTo>
                    <a:pt x="1955" y="904"/>
                  </a:lnTo>
                  <a:lnTo>
                    <a:pt x="1696" y="877"/>
                  </a:lnTo>
                  <a:lnTo>
                    <a:pt x="2046" y="674"/>
                  </a:lnTo>
                  <a:lnTo>
                    <a:pt x="1675" y="684"/>
                  </a:lnTo>
                  <a:lnTo>
                    <a:pt x="1760" y="616"/>
                  </a:lnTo>
                  <a:lnTo>
                    <a:pt x="1632" y="660"/>
                  </a:lnTo>
                  <a:lnTo>
                    <a:pt x="1729" y="565"/>
                  </a:lnTo>
                  <a:lnTo>
                    <a:pt x="1561" y="633"/>
                  </a:lnTo>
                  <a:lnTo>
                    <a:pt x="1753" y="200"/>
                  </a:lnTo>
                  <a:lnTo>
                    <a:pt x="1625" y="406"/>
                  </a:lnTo>
                  <a:lnTo>
                    <a:pt x="1541" y="477"/>
                  </a:lnTo>
                  <a:lnTo>
                    <a:pt x="1433" y="511"/>
                  </a:lnTo>
                  <a:lnTo>
                    <a:pt x="1466" y="423"/>
                  </a:lnTo>
                  <a:lnTo>
                    <a:pt x="1386" y="464"/>
                  </a:lnTo>
                  <a:lnTo>
                    <a:pt x="1463" y="227"/>
                  </a:lnTo>
                  <a:lnTo>
                    <a:pt x="1251" y="372"/>
                  </a:lnTo>
                  <a:lnTo>
                    <a:pt x="1230" y="0"/>
                  </a:lnTo>
                  <a:lnTo>
                    <a:pt x="1230" y="17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0450" y="935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9753" y="1179"/>
              <a:ext cx="3" cy="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611" y="1308"/>
              <a:ext cx="1" cy="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0953" y="1826"/>
              <a:ext cx="3" cy="3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3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9780" y="1125"/>
              <a:ext cx="960" cy="968"/>
            </a:xfrm>
            <a:custGeom>
              <a:avLst/>
              <a:gdLst/>
              <a:ahLst/>
              <a:cxnLst>
                <a:cxn ang="0">
                  <a:pos x="455" y="0"/>
                </a:cxn>
                <a:cxn ang="0">
                  <a:pos x="360" y="13"/>
                </a:cxn>
                <a:cxn ang="0">
                  <a:pos x="273" y="47"/>
                </a:cxn>
                <a:cxn ang="0">
                  <a:pos x="192" y="95"/>
                </a:cxn>
                <a:cxn ang="0">
                  <a:pos x="124" y="159"/>
                </a:cxn>
                <a:cxn ang="0">
                  <a:pos x="67" y="234"/>
                </a:cxn>
                <a:cxn ang="0">
                  <a:pos x="30" y="315"/>
                </a:cxn>
                <a:cxn ang="0">
                  <a:pos x="6" y="410"/>
                </a:cxn>
                <a:cxn ang="0">
                  <a:pos x="0" y="508"/>
                </a:cxn>
                <a:cxn ang="0">
                  <a:pos x="16" y="603"/>
                </a:cxn>
                <a:cxn ang="0">
                  <a:pos x="47" y="691"/>
                </a:cxn>
                <a:cxn ang="0">
                  <a:pos x="94" y="772"/>
                </a:cxn>
                <a:cxn ang="0">
                  <a:pos x="158" y="840"/>
                </a:cxn>
                <a:cxn ang="0">
                  <a:pos x="232" y="897"/>
                </a:cxn>
                <a:cxn ang="0">
                  <a:pos x="316" y="938"/>
                </a:cxn>
                <a:cxn ang="0">
                  <a:pos x="407" y="962"/>
                </a:cxn>
                <a:cxn ang="0">
                  <a:pos x="505" y="965"/>
                </a:cxn>
                <a:cxn ang="0">
                  <a:pos x="600" y="951"/>
                </a:cxn>
                <a:cxn ang="0">
                  <a:pos x="687" y="918"/>
                </a:cxn>
                <a:cxn ang="0">
                  <a:pos x="768" y="870"/>
                </a:cxn>
                <a:cxn ang="0">
                  <a:pos x="836" y="809"/>
                </a:cxn>
                <a:cxn ang="0">
                  <a:pos x="893" y="735"/>
                </a:cxn>
                <a:cxn ang="0">
                  <a:pos x="933" y="650"/>
                </a:cxn>
                <a:cxn ang="0">
                  <a:pos x="957" y="555"/>
                </a:cxn>
                <a:cxn ang="0">
                  <a:pos x="960" y="457"/>
                </a:cxn>
                <a:cxn ang="0">
                  <a:pos x="947" y="362"/>
                </a:cxn>
                <a:cxn ang="0">
                  <a:pos x="913" y="274"/>
                </a:cxn>
                <a:cxn ang="0">
                  <a:pos x="866" y="193"/>
                </a:cxn>
                <a:cxn ang="0">
                  <a:pos x="805" y="125"/>
                </a:cxn>
                <a:cxn ang="0">
                  <a:pos x="731" y="68"/>
                </a:cxn>
                <a:cxn ang="0">
                  <a:pos x="647" y="27"/>
                </a:cxn>
                <a:cxn ang="0">
                  <a:pos x="552" y="3"/>
                </a:cxn>
              </a:cxnLst>
              <a:rect l="0" t="0" r="r" b="b"/>
              <a:pathLst>
                <a:path w="960" h="968">
                  <a:moveTo>
                    <a:pt x="482" y="0"/>
                  </a:moveTo>
                  <a:lnTo>
                    <a:pt x="455" y="0"/>
                  </a:lnTo>
                  <a:lnTo>
                    <a:pt x="407" y="3"/>
                  </a:lnTo>
                  <a:lnTo>
                    <a:pt x="360" y="13"/>
                  </a:lnTo>
                  <a:lnTo>
                    <a:pt x="316" y="27"/>
                  </a:lnTo>
                  <a:lnTo>
                    <a:pt x="273" y="47"/>
                  </a:lnTo>
                  <a:lnTo>
                    <a:pt x="232" y="68"/>
                  </a:lnTo>
                  <a:lnTo>
                    <a:pt x="192" y="95"/>
                  </a:lnTo>
                  <a:lnTo>
                    <a:pt x="158" y="125"/>
                  </a:lnTo>
                  <a:lnTo>
                    <a:pt x="124" y="159"/>
                  </a:lnTo>
                  <a:lnTo>
                    <a:pt x="94" y="193"/>
                  </a:lnTo>
                  <a:lnTo>
                    <a:pt x="67" y="234"/>
                  </a:lnTo>
                  <a:lnTo>
                    <a:pt x="47" y="274"/>
                  </a:lnTo>
                  <a:lnTo>
                    <a:pt x="30" y="315"/>
                  </a:lnTo>
                  <a:lnTo>
                    <a:pt x="16" y="362"/>
                  </a:lnTo>
                  <a:lnTo>
                    <a:pt x="6" y="410"/>
                  </a:lnTo>
                  <a:lnTo>
                    <a:pt x="0" y="481"/>
                  </a:lnTo>
                  <a:lnTo>
                    <a:pt x="0" y="508"/>
                  </a:lnTo>
                  <a:lnTo>
                    <a:pt x="6" y="555"/>
                  </a:lnTo>
                  <a:lnTo>
                    <a:pt x="16" y="603"/>
                  </a:lnTo>
                  <a:lnTo>
                    <a:pt x="30" y="650"/>
                  </a:lnTo>
                  <a:lnTo>
                    <a:pt x="47" y="691"/>
                  </a:lnTo>
                  <a:lnTo>
                    <a:pt x="67" y="735"/>
                  </a:lnTo>
                  <a:lnTo>
                    <a:pt x="94" y="772"/>
                  </a:lnTo>
                  <a:lnTo>
                    <a:pt x="124" y="809"/>
                  </a:lnTo>
                  <a:lnTo>
                    <a:pt x="158" y="840"/>
                  </a:lnTo>
                  <a:lnTo>
                    <a:pt x="192" y="870"/>
                  </a:lnTo>
                  <a:lnTo>
                    <a:pt x="232" y="897"/>
                  </a:lnTo>
                  <a:lnTo>
                    <a:pt x="273" y="918"/>
                  </a:lnTo>
                  <a:lnTo>
                    <a:pt x="316" y="938"/>
                  </a:lnTo>
                  <a:lnTo>
                    <a:pt x="360" y="951"/>
                  </a:lnTo>
                  <a:lnTo>
                    <a:pt x="407" y="962"/>
                  </a:lnTo>
                  <a:lnTo>
                    <a:pt x="482" y="968"/>
                  </a:lnTo>
                  <a:lnTo>
                    <a:pt x="505" y="965"/>
                  </a:lnTo>
                  <a:lnTo>
                    <a:pt x="552" y="962"/>
                  </a:lnTo>
                  <a:lnTo>
                    <a:pt x="600" y="951"/>
                  </a:lnTo>
                  <a:lnTo>
                    <a:pt x="647" y="938"/>
                  </a:lnTo>
                  <a:lnTo>
                    <a:pt x="687" y="918"/>
                  </a:lnTo>
                  <a:lnTo>
                    <a:pt x="731" y="897"/>
                  </a:lnTo>
                  <a:lnTo>
                    <a:pt x="768" y="870"/>
                  </a:lnTo>
                  <a:lnTo>
                    <a:pt x="805" y="840"/>
                  </a:lnTo>
                  <a:lnTo>
                    <a:pt x="836" y="809"/>
                  </a:lnTo>
                  <a:lnTo>
                    <a:pt x="866" y="772"/>
                  </a:lnTo>
                  <a:lnTo>
                    <a:pt x="893" y="735"/>
                  </a:lnTo>
                  <a:lnTo>
                    <a:pt x="913" y="691"/>
                  </a:lnTo>
                  <a:lnTo>
                    <a:pt x="933" y="650"/>
                  </a:lnTo>
                  <a:lnTo>
                    <a:pt x="947" y="603"/>
                  </a:lnTo>
                  <a:lnTo>
                    <a:pt x="957" y="555"/>
                  </a:lnTo>
                  <a:lnTo>
                    <a:pt x="960" y="481"/>
                  </a:lnTo>
                  <a:lnTo>
                    <a:pt x="960" y="457"/>
                  </a:lnTo>
                  <a:lnTo>
                    <a:pt x="957" y="410"/>
                  </a:lnTo>
                  <a:lnTo>
                    <a:pt x="947" y="362"/>
                  </a:lnTo>
                  <a:lnTo>
                    <a:pt x="933" y="315"/>
                  </a:lnTo>
                  <a:lnTo>
                    <a:pt x="913" y="274"/>
                  </a:lnTo>
                  <a:lnTo>
                    <a:pt x="893" y="234"/>
                  </a:lnTo>
                  <a:lnTo>
                    <a:pt x="866" y="193"/>
                  </a:lnTo>
                  <a:lnTo>
                    <a:pt x="836" y="159"/>
                  </a:lnTo>
                  <a:lnTo>
                    <a:pt x="805" y="125"/>
                  </a:lnTo>
                  <a:lnTo>
                    <a:pt x="768" y="95"/>
                  </a:lnTo>
                  <a:lnTo>
                    <a:pt x="731" y="68"/>
                  </a:lnTo>
                  <a:lnTo>
                    <a:pt x="687" y="47"/>
                  </a:lnTo>
                  <a:lnTo>
                    <a:pt x="647" y="27"/>
                  </a:lnTo>
                  <a:lnTo>
                    <a:pt x="600" y="13"/>
                  </a:lnTo>
                  <a:lnTo>
                    <a:pt x="552" y="3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9790" y="1138"/>
              <a:ext cx="940" cy="938"/>
            </a:xfrm>
            <a:custGeom>
              <a:avLst/>
              <a:gdLst/>
              <a:ahLst/>
              <a:cxnLst>
                <a:cxn ang="0">
                  <a:pos x="445" y="0"/>
                </a:cxn>
                <a:cxn ang="0">
                  <a:pos x="354" y="14"/>
                </a:cxn>
                <a:cxn ang="0">
                  <a:pos x="269" y="45"/>
                </a:cxn>
                <a:cxn ang="0">
                  <a:pos x="192" y="92"/>
                </a:cxn>
                <a:cxn ang="0">
                  <a:pos x="124" y="153"/>
                </a:cxn>
                <a:cxn ang="0">
                  <a:pos x="70" y="227"/>
                </a:cxn>
                <a:cxn ang="0">
                  <a:pos x="30" y="309"/>
                </a:cxn>
                <a:cxn ang="0">
                  <a:pos x="6" y="400"/>
                </a:cxn>
                <a:cxn ang="0">
                  <a:pos x="3" y="495"/>
                </a:cxn>
                <a:cxn ang="0">
                  <a:pos x="16" y="586"/>
                </a:cxn>
                <a:cxn ang="0">
                  <a:pos x="47" y="674"/>
                </a:cxn>
                <a:cxn ang="0">
                  <a:pos x="97" y="749"/>
                </a:cxn>
                <a:cxn ang="0">
                  <a:pos x="155" y="817"/>
                </a:cxn>
                <a:cxn ang="0">
                  <a:pos x="229" y="871"/>
                </a:cxn>
                <a:cxn ang="0">
                  <a:pos x="310" y="911"/>
                </a:cxn>
                <a:cxn ang="0">
                  <a:pos x="401" y="935"/>
                </a:cxn>
                <a:cxn ang="0">
                  <a:pos x="495" y="938"/>
                </a:cxn>
                <a:cxn ang="0">
                  <a:pos x="586" y="925"/>
                </a:cxn>
                <a:cxn ang="0">
                  <a:pos x="674" y="894"/>
                </a:cxn>
                <a:cxn ang="0">
                  <a:pos x="751" y="847"/>
                </a:cxn>
                <a:cxn ang="0">
                  <a:pos x="815" y="786"/>
                </a:cxn>
                <a:cxn ang="0">
                  <a:pos x="873" y="712"/>
                </a:cxn>
                <a:cxn ang="0">
                  <a:pos x="910" y="630"/>
                </a:cxn>
                <a:cxn ang="0">
                  <a:pos x="933" y="542"/>
                </a:cxn>
                <a:cxn ang="0">
                  <a:pos x="940" y="444"/>
                </a:cxn>
                <a:cxn ang="0">
                  <a:pos x="923" y="353"/>
                </a:cxn>
                <a:cxn ang="0">
                  <a:pos x="893" y="268"/>
                </a:cxn>
                <a:cxn ang="0">
                  <a:pos x="846" y="190"/>
                </a:cxn>
                <a:cxn ang="0">
                  <a:pos x="785" y="122"/>
                </a:cxn>
                <a:cxn ang="0">
                  <a:pos x="714" y="68"/>
                </a:cxn>
                <a:cxn ang="0">
                  <a:pos x="630" y="28"/>
                </a:cxn>
                <a:cxn ang="0">
                  <a:pos x="542" y="4"/>
                </a:cxn>
              </a:cxnLst>
              <a:rect l="0" t="0" r="r" b="b"/>
              <a:pathLst>
                <a:path w="940" h="938">
                  <a:moveTo>
                    <a:pt x="472" y="0"/>
                  </a:moveTo>
                  <a:lnTo>
                    <a:pt x="445" y="0"/>
                  </a:lnTo>
                  <a:lnTo>
                    <a:pt x="401" y="4"/>
                  </a:lnTo>
                  <a:lnTo>
                    <a:pt x="354" y="14"/>
                  </a:lnTo>
                  <a:lnTo>
                    <a:pt x="310" y="28"/>
                  </a:lnTo>
                  <a:lnTo>
                    <a:pt x="269" y="45"/>
                  </a:lnTo>
                  <a:lnTo>
                    <a:pt x="229" y="68"/>
                  </a:lnTo>
                  <a:lnTo>
                    <a:pt x="192" y="92"/>
                  </a:lnTo>
                  <a:lnTo>
                    <a:pt x="155" y="122"/>
                  </a:lnTo>
                  <a:lnTo>
                    <a:pt x="124" y="153"/>
                  </a:lnTo>
                  <a:lnTo>
                    <a:pt x="97" y="190"/>
                  </a:lnTo>
                  <a:lnTo>
                    <a:pt x="70" y="227"/>
                  </a:lnTo>
                  <a:lnTo>
                    <a:pt x="47" y="268"/>
                  </a:lnTo>
                  <a:lnTo>
                    <a:pt x="30" y="309"/>
                  </a:lnTo>
                  <a:lnTo>
                    <a:pt x="16" y="353"/>
                  </a:lnTo>
                  <a:lnTo>
                    <a:pt x="6" y="400"/>
                  </a:lnTo>
                  <a:lnTo>
                    <a:pt x="0" y="468"/>
                  </a:lnTo>
                  <a:lnTo>
                    <a:pt x="3" y="495"/>
                  </a:lnTo>
                  <a:lnTo>
                    <a:pt x="6" y="542"/>
                  </a:lnTo>
                  <a:lnTo>
                    <a:pt x="16" y="586"/>
                  </a:lnTo>
                  <a:lnTo>
                    <a:pt x="30" y="630"/>
                  </a:lnTo>
                  <a:lnTo>
                    <a:pt x="47" y="674"/>
                  </a:lnTo>
                  <a:lnTo>
                    <a:pt x="70" y="712"/>
                  </a:lnTo>
                  <a:lnTo>
                    <a:pt x="97" y="749"/>
                  </a:lnTo>
                  <a:lnTo>
                    <a:pt x="124" y="786"/>
                  </a:lnTo>
                  <a:lnTo>
                    <a:pt x="155" y="817"/>
                  </a:lnTo>
                  <a:lnTo>
                    <a:pt x="192" y="847"/>
                  </a:lnTo>
                  <a:lnTo>
                    <a:pt x="229" y="871"/>
                  </a:lnTo>
                  <a:lnTo>
                    <a:pt x="269" y="894"/>
                  </a:lnTo>
                  <a:lnTo>
                    <a:pt x="310" y="911"/>
                  </a:lnTo>
                  <a:lnTo>
                    <a:pt x="354" y="925"/>
                  </a:lnTo>
                  <a:lnTo>
                    <a:pt x="401" y="935"/>
                  </a:lnTo>
                  <a:lnTo>
                    <a:pt x="472" y="938"/>
                  </a:lnTo>
                  <a:lnTo>
                    <a:pt x="495" y="938"/>
                  </a:lnTo>
                  <a:lnTo>
                    <a:pt x="542" y="935"/>
                  </a:lnTo>
                  <a:lnTo>
                    <a:pt x="586" y="925"/>
                  </a:lnTo>
                  <a:lnTo>
                    <a:pt x="630" y="911"/>
                  </a:lnTo>
                  <a:lnTo>
                    <a:pt x="674" y="894"/>
                  </a:lnTo>
                  <a:lnTo>
                    <a:pt x="714" y="871"/>
                  </a:lnTo>
                  <a:lnTo>
                    <a:pt x="751" y="847"/>
                  </a:lnTo>
                  <a:lnTo>
                    <a:pt x="785" y="817"/>
                  </a:lnTo>
                  <a:lnTo>
                    <a:pt x="815" y="786"/>
                  </a:lnTo>
                  <a:lnTo>
                    <a:pt x="846" y="749"/>
                  </a:lnTo>
                  <a:lnTo>
                    <a:pt x="873" y="712"/>
                  </a:lnTo>
                  <a:lnTo>
                    <a:pt x="893" y="674"/>
                  </a:lnTo>
                  <a:lnTo>
                    <a:pt x="910" y="630"/>
                  </a:lnTo>
                  <a:lnTo>
                    <a:pt x="923" y="586"/>
                  </a:lnTo>
                  <a:lnTo>
                    <a:pt x="933" y="542"/>
                  </a:lnTo>
                  <a:lnTo>
                    <a:pt x="940" y="468"/>
                  </a:lnTo>
                  <a:lnTo>
                    <a:pt x="940" y="444"/>
                  </a:lnTo>
                  <a:lnTo>
                    <a:pt x="933" y="400"/>
                  </a:lnTo>
                  <a:lnTo>
                    <a:pt x="923" y="353"/>
                  </a:lnTo>
                  <a:lnTo>
                    <a:pt x="910" y="309"/>
                  </a:lnTo>
                  <a:lnTo>
                    <a:pt x="893" y="268"/>
                  </a:lnTo>
                  <a:lnTo>
                    <a:pt x="873" y="227"/>
                  </a:lnTo>
                  <a:lnTo>
                    <a:pt x="846" y="190"/>
                  </a:lnTo>
                  <a:lnTo>
                    <a:pt x="815" y="153"/>
                  </a:lnTo>
                  <a:lnTo>
                    <a:pt x="785" y="122"/>
                  </a:lnTo>
                  <a:lnTo>
                    <a:pt x="751" y="92"/>
                  </a:lnTo>
                  <a:lnTo>
                    <a:pt x="714" y="68"/>
                  </a:lnTo>
                  <a:lnTo>
                    <a:pt x="674" y="45"/>
                  </a:lnTo>
                  <a:lnTo>
                    <a:pt x="630" y="28"/>
                  </a:lnTo>
                  <a:lnTo>
                    <a:pt x="586" y="14"/>
                  </a:lnTo>
                  <a:lnTo>
                    <a:pt x="542" y="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0130" y="1216"/>
              <a:ext cx="61" cy="68"/>
            </a:xfrm>
            <a:custGeom>
              <a:avLst/>
              <a:gdLst/>
              <a:ahLst/>
              <a:cxnLst>
                <a:cxn ang="0">
                  <a:pos x="17" y="14"/>
                </a:cxn>
                <a:cxn ang="0">
                  <a:pos x="7" y="27"/>
                </a:cxn>
                <a:cxn ang="0">
                  <a:pos x="3" y="34"/>
                </a:cxn>
                <a:cxn ang="0">
                  <a:pos x="0" y="61"/>
                </a:cxn>
                <a:cxn ang="0">
                  <a:pos x="7" y="68"/>
                </a:cxn>
                <a:cxn ang="0">
                  <a:pos x="14" y="68"/>
                </a:cxn>
                <a:cxn ang="0">
                  <a:pos x="17" y="51"/>
                </a:cxn>
                <a:cxn ang="0">
                  <a:pos x="24" y="34"/>
                </a:cxn>
                <a:cxn ang="0">
                  <a:pos x="44" y="24"/>
                </a:cxn>
                <a:cxn ang="0">
                  <a:pos x="61" y="17"/>
                </a:cxn>
                <a:cxn ang="0">
                  <a:pos x="61" y="14"/>
                </a:cxn>
                <a:cxn ang="0">
                  <a:pos x="47" y="4"/>
                </a:cxn>
                <a:cxn ang="0">
                  <a:pos x="37" y="0"/>
                </a:cxn>
                <a:cxn ang="0">
                  <a:pos x="27" y="11"/>
                </a:cxn>
                <a:cxn ang="0">
                  <a:pos x="17" y="14"/>
                </a:cxn>
              </a:cxnLst>
              <a:rect l="0" t="0" r="r" b="b"/>
              <a:pathLst>
                <a:path w="61" h="68">
                  <a:moveTo>
                    <a:pt x="17" y="14"/>
                  </a:moveTo>
                  <a:lnTo>
                    <a:pt x="7" y="27"/>
                  </a:lnTo>
                  <a:lnTo>
                    <a:pt x="3" y="34"/>
                  </a:lnTo>
                  <a:lnTo>
                    <a:pt x="0" y="61"/>
                  </a:lnTo>
                  <a:lnTo>
                    <a:pt x="7" y="68"/>
                  </a:lnTo>
                  <a:lnTo>
                    <a:pt x="14" y="68"/>
                  </a:lnTo>
                  <a:lnTo>
                    <a:pt x="17" y="51"/>
                  </a:lnTo>
                  <a:lnTo>
                    <a:pt x="24" y="34"/>
                  </a:lnTo>
                  <a:lnTo>
                    <a:pt x="44" y="24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47" y="4"/>
                  </a:lnTo>
                  <a:lnTo>
                    <a:pt x="37" y="0"/>
                  </a:lnTo>
                  <a:lnTo>
                    <a:pt x="27" y="11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0342" y="1227"/>
              <a:ext cx="68" cy="7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7" y="16"/>
                </a:cxn>
                <a:cxn ang="0">
                  <a:pos x="17" y="20"/>
                </a:cxn>
                <a:cxn ang="0">
                  <a:pos x="34" y="30"/>
                </a:cxn>
                <a:cxn ang="0">
                  <a:pos x="54" y="57"/>
                </a:cxn>
                <a:cxn ang="0">
                  <a:pos x="54" y="64"/>
                </a:cxn>
                <a:cxn ang="0">
                  <a:pos x="65" y="71"/>
                </a:cxn>
                <a:cxn ang="0">
                  <a:pos x="68" y="71"/>
                </a:cxn>
                <a:cxn ang="0">
                  <a:pos x="68" y="57"/>
                </a:cxn>
                <a:cxn ang="0">
                  <a:pos x="58" y="33"/>
                </a:cxn>
                <a:cxn ang="0">
                  <a:pos x="41" y="13"/>
                </a:cxn>
                <a:cxn ang="0">
                  <a:pos x="24" y="0"/>
                </a:cxn>
                <a:cxn ang="0">
                  <a:pos x="21" y="0"/>
                </a:cxn>
                <a:cxn ang="0">
                  <a:pos x="7" y="3"/>
                </a:cxn>
                <a:cxn ang="0">
                  <a:pos x="0" y="3"/>
                </a:cxn>
              </a:cxnLst>
              <a:rect l="0" t="0" r="r" b="b"/>
              <a:pathLst>
                <a:path w="68" h="71">
                  <a:moveTo>
                    <a:pt x="0" y="3"/>
                  </a:moveTo>
                  <a:lnTo>
                    <a:pt x="0" y="6"/>
                  </a:lnTo>
                  <a:lnTo>
                    <a:pt x="0" y="10"/>
                  </a:lnTo>
                  <a:lnTo>
                    <a:pt x="7" y="16"/>
                  </a:lnTo>
                  <a:lnTo>
                    <a:pt x="17" y="20"/>
                  </a:lnTo>
                  <a:lnTo>
                    <a:pt x="34" y="30"/>
                  </a:lnTo>
                  <a:lnTo>
                    <a:pt x="54" y="57"/>
                  </a:lnTo>
                  <a:lnTo>
                    <a:pt x="54" y="64"/>
                  </a:lnTo>
                  <a:lnTo>
                    <a:pt x="65" y="71"/>
                  </a:lnTo>
                  <a:lnTo>
                    <a:pt x="68" y="71"/>
                  </a:lnTo>
                  <a:lnTo>
                    <a:pt x="68" y="57"/>
                  </a:lnTo>
                  <a:lnTo>
                    <a:pt x="58" y="33"/>
                  </a:lnTo>
                  <a:lnTo>
                    <a:pt x="41" y="13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7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0133" y="1274"/>
              <a:ext cx="250" cy="332"/>
            </a:xfrm>
            <a:custGeom>
              <a:avLst/>
              <a:gdLst/>
              <a:ahLst/>
              <a:cxnLst>
                <a:cxn ang="0">
                  <a:pos x="189" y="267"/>
                </a:cxn>
                <a:cxn ang="0">
                  <a:pos x="233" y="217"/>
                </a:cxn>
                <a:cxn ang="0">
                  <a:pos x="250" y="173"/>
                </a:cxn>
                <a:cxn ang="0">
                  <a:pos x="250" y="162"/>
                </a:cxn>
                <a:cxn ang="0">
                  <a:pos x="250" y="159"/>
                </a:cxn>
                <a:cxn ang="0">
                  <a:pos x="240" y="132"/>
                </a:cxn>
                <a:cxn ang="0">
                  <a:pos x="233" y="115"/>
                </a:cxn>
                <a:cxn ang="0">
                  <a:pos x="216" y="95"/>
                </a:cxn>
                <a:cxn ang="0">
                  <a:pos x="220" y="88"/>
                </a:cxn>
                <a:cxn ang="0">
                  <a:pos x="216" y="85"/>
                </a:cxn>
                <a:cxn ang="0">
                  <a:pos x="209" y="78"/>
                </a:cxn>
                <a:cxn ang="0">
                  <a:pos x="199" y="64"/>
                </a:cxn>
                <a:cxn ang="0">
                  <a:pos x="193" y="57"/>
                </a:cxn>
                <a:cxn ang="0">
                  <a:pos x="186" y="54"/>
                </a:cxn>
                <a:cxn ang="0">
                  <a:pos x="182" y="47"/>
                </a:cxn>
                <a:cxn ang="0">
                  <a:pos x="179" y="44"/>
                </a:cxn>
                <a:cxn ang="0">
                  <a:pos x="176" y="34"/>
                </a:cxn>
                <a:cxn ang="0">
                  <a:pos x="162" y="30"/>
                </a:cxn>
                <a:cxn ang="0">
                  <a:pos x="162" y="24"/>
                </a:cxn>
                <a:cxn ang="0">
                  <a:pos x="162" y="20"/>
                </a:cxn>
                <a:cxn ang="0">
                  <a:pos x="149" y="3"/>
                </a:cxn>
                <a:cxn ang="0">
                  <a:pos x="139" y="3"/>
                </a:cxn>
                <a:cxn ang="0">
                  <a:pos x="129" y="7"/>
                </a:cxn>
                <a:cxn ang="0">
                  <a:pos x="112" y="7"/>
                </a:cxn>
                <a:cxn ang="0">
                  <a:pos x="88" y="0"/>
                </a:cxn>
                <a:cxn ang="0">
                  <a:pos x="58" y="20"/>
                </a:cxn>
                <a:cxn ang="0">
                  <a:pos x="54" y="27"/>
                </a:cxn>
                <a:cxn ang="0">
                  <a:pos x="51" y="30"/>
                </a:cxn>
                <a:cxn ang="0">
                  <a:pos x="34" y="51"/>
                </a:cxn>
                <a:cxn ang="0">
                  <a:pos x="24" y="68"/>
                </a:cxn>
                <a:cxn ang="0">
                  <a:pos x="17" y="85"/>
                </a:cxn>
                <a:cxn ang="0">
                  <a:pos x="7" y="108"/>
                </a:cxn>
                <a:cxn ang="0">
                  <a:pos x="0" y="132"/>
                </a:cxn>
                <a:cxn ang="0">
                  <a:pos x="4" y="149"/>
                </a:cxn>
                <a:cxn ang="0">
                  <a:pos x="4" y="156"/>
                </a:cxn>
                <a:cxn ang="0">
                  <a:pos x="7" y="156"/>
                </a:cxn>
                <a:cxn ang="0">
                  <a:pos x="4" y="159"/>
                </a:cxn>
                <a:cxn ang="0">
                  <a:pos x="4" y="162"/>
                </a:cxn>
                <a:cxn ang="0">
                  <a:pos x="11" y="176"/>
                </a:cxn>
                <a:cxn ang="0">
                  <a:pos x="14" y="186"/>
                </a:cxn>
                <a:cxn ang="0">
                  <a:pos x="21" y="196"/>
                </a:cxn>
                <a:cxn ang="0">
                  <a:pos x="24" y="200"/>
                </a:cxn>
                <a:cxn ang="0">
                  <a:pos x="34" y="213"/>
                </a:cxn>
                <a:cxn ang="0">
                  <a:pos x="44" y="234"/>
                </a:cxn>
                <a:cxn ang="0">
                  <a:pos x="61" y="254"/>
                </a:cxn>
                <a:cxn ang="0">
                  <a:pos x="71" y="267"/>
                </a:cxn>
                <a:cxn ang="0">
                  <a:pos x="85" y="281"/>
                </a:cxn>
                <a:cxn ang="0">
                  <a:pos x="78" y="305"/>
                </a:cxn>
                <a:cxn ang="0">
                  <a:pos x="75" y="308"/>
                </a:cxn>
                <a:cxn ang="0">
                  <a:pos x="98" y="305"/>
                </a:cxn>
                <a:cxn ang="0">
                  <a:pos x="149" y="305"/>
                </a:cxn>
                <a:cxn ang="0">
                  <a:pos x="176" y="318"/>
                </a:cxn>
                <a:cxn ang="0">
                  <a:pos x="186" y="332"/>
                </a:cxn>
                <a:cxn ang="0">
                  <a:pos x="193" y="322"/>
                </a:cxn>
                <a:cxn ang="0">
                  <a:pos x="172" y="305"/>
                </a:cxn>
              </a:cxnLst>
              <a:rect l="0" t="0" r="r" b="b"/>
              <a:pathLst>
                <a:path w="250" h="332">
                  <a:moveTo>
                    <a:pt x="156" y="295"/>
                  </a:moveTo>
                  <a:lnTo>
                    <a:pt x="189" y="267"/>
                  </a:lnTo>
                  <a:lnTo>
                    <a:pt x="199" y="257"/>
                  </a:lnTo>
                  <a:lnTo>
                    <a:pt x="233" y="217"/>
                  </a:lnTo>
                  <a:lnTo>
                    <a:pt x="247" y="193"/>
                  </a:lnTo>
                  <a:lnTo>
                    <a:pt x="250" y="173"/>
                  </a:lnTo>
                  <a:lnTo>
                    <a:pt x="247" y="173"/>
                  </a:lnTo>
                  <a:lnTo>
                    <a:pt x="250" y="162"/>
                  </a:lnTo>
                  <a:lnTo>
                    <a:pt x="250" y="162"/>
                  </a:lnTo>
                  <a:lnTo>
                    <a:pt x="250" y="159"/>
                  </a:lnTo>
                  <a:lnTo>
                    <a:pt x="247" y="149"/>
                  </a:lnTo>
                  <a:lnTo>
                    <a:pt x="240" y="132"/>
                  </a:lnTo>
                  <a:lnTo>
                    <a:pt x="240" y="125"/>
                  </a:lnTo>
                  <a:lnTo>
                    <a:pt x="233" y="115"/>
                  </a:lnTo>
                  <a:lnTo>
                    <a:pt x="223" y="102"/>
                  </a:lnTo>
                  <a:lnTo>
                    <a:pt x="216" y="95"/>
                  </a:lnTo>
                  <a:lnTo>
                    <a:pt x="220" y="95"/>
                  </a:lnTo>
                  <a:lnTo>
                    <a:pt x="220" y="88"/>
                  </a:lnTo>
                  <a:lnTo>
                    <a:pt x="216" y="91"/>
                  </a:lnTo>
                  <a:lnTo>
                    <a:pt x="216" y="85"/>
                  </a:lnTo>
                  <a:lnTo>
                    <a:pt x="209" y="81"/>
                  </a:lnTo>
                  <a:lnTo>
                    <a:pt x="209" y="78"/>
                  </a:lnTo>
                  <a:lnTo>
                    <a:pt x="203" y="71"/>
                  </a:lnTo>
                  <a:lnTo>
                    <a:pt x="199" y="64"/>
                  </a:lnTo>
                  <a:lnTo>
                    <a:pt x="193" y="61"/>
                  </a:lnTo>
                  <a:lnTo>
                    <a:pt x="193" y="57"/>
                  </a:lnTo>
                  <a:lnTo>
                    <a:pt x="189" y="57"/>
                  </a:lnTo>
                  <a:lnTo>
                    <a:pt x="186" y="54"/>
                  </a:lnTo>
                  <a:lnTo>
                    <a:pt x="182" y="51"/>
                  </a:lnTo>
                  <a:lnTo>
                    <a:pt x="182" y="47"/>
                  </a:lnTo>
                  <a:lnTo>
                    <a:pt x="182" y="44"/>
                  </a:lnTo>
                  <a:lnTo>
                    <a:pt x="179" y="44"/>
                  </a:lnTo>
                  <a:lnTo>
                    <a:pt x="172" y="37"/>
                  </a:lnTo>
                  <a:lnTo>
                    <a:pt x="176" y="34"/>
                  </a:lnTo>
                  <a:lnTo>
                    <a:pt x="166" y="30"/>
                  </a:lnTo>
                  <a:lnTo>
                    <a:pt x="162" y="30"/>
                  </a:lnTo>
                  <a:lnTo>
                    <a:pt x="162" y="27"/>
                  </a:lnTo>
                  <a:lnTo>
                    <a:pt x="162" y="24"/>
                  </a:lnTo>
                  <a:lnTo>
                    <a:pt x="166" y="24"/>
                  </a:lnTo>
                  <a:lnTo>
                    <a:pt x="162" y="20"/>
                  </a:lnTo>
                  <a:lnTo>
                    <a:pt x="159" y="17"/>
                  </a:lnTo>
                  <a:lnTo>
                    <a:pt x="149" y="3"/>
                  </a:lnTo>
                  <a:lnTo>
                    <a:pt x="142" y="3"/>
                  </a:lnTo>
                  <a:lnTo>
                    <a:pt x="139" y="3"/>
                  </a:lnTo>
                  <a:lnTo>
                    <a:pt x="139" y="0"/>
                  </a:lnTo>
                  <a:lnTo>
                    <a:pt x="129" y="7"/>
                  </a:lnTo>
                  <a:lnTo>
                    <a:pt x="118" y="17"/>
                  </a:lnTo>
                  <a:lnTo>
                    <a:pt x="112" y="7"/>
                  </a:lnTo>
                  <a:lnTo>
                    <a:pt x="102" y="0"/>
                  </a:lnTo>
                  <a:lnTo>
                    <a:pt x="88" y="0"/>
                  </a:lnTo>
                  <a:lnTo>
                    <a:pt x="75" y="3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34" y="51"/>
                  </a:lnTo>
                  <a:lnTo>
                    <a:pt x="34" y="57"/>
                  </a:lnTo>
                  <a:lnTo>
                    <a:pt x="24" y="68"/>
                  </a:lnTo>
                  <a:lnTo>
                    <a:pt x="17" y="81"/>
                  </a:lnTo>
                  <a:lnTo>
                    <a:pt x="17" y="85"/>
                  </a:lnTo>
                  <a:lnTo>
                    <a:pt x="7" y="98"/>
                  </a:lnTo>
                  <a:lnTo>
                    <a:pt x="7" y="108"/>
                  </a:lnTo>
                  <a:lnTo>
                    <a:pt x="4" y="115"/>
                  </a:lnTo>
                  <a:lnTo>
                    <a:pt x="0" y="132"/>
                  </a:lnTo>
                  <a:lnTo>
                    <a:pt x="4" y="149"/>
                  </a:lnTo>
                  <a:lnTo>
                    <a:pt x="4" y="149"/>
                  </a:lnTo>
                  <a:lnTo>
                    <a:pt x="4" y="156"/>
                  </a:lnTo>
                  <a:lnTo>
                    <a:pt x="4" y="156"/>
                  </a:lnTo>
                  <a:lnTo>
                    <a:pt x="4" y="152"/>
                  </a:lnTo>
                  <a:lnTo>
                    <a:pt x="7" y="156"/>
                  </a:lnTo>
                  <a:lnTo>
                    <a:pt x="4" y="159"/>
                  </a:lnTo>
                  <a:lnTo>
                    <a:pt x="4" y="159"/>
                  </a:lnTo>
                  <a:lnTo>
                    <a:pt x="4" y="162"/>
                  </a:lnTo>
                  <a:lnTo>
                    <a:pt x="4" y="162"/>
                  </a:lnTo>
                  <a:lnTo>
                    <a:pt x="7" y="162"/>
                  </a:lnTo>
                  <a:lnTo>
                    <a:pt x="11" y="176"/>
                  </a:lnTo>
                  <a:lnTo>
                    <a:pt x="11" y="176"/>
                  </a:lnTo>
                  <a:lnTo>
                    <a:pt x="14" y="186"/>
                  </a:lnTo>
                  <a:lnTo>
                    <a:pt x="21" y="190"/>
                  </a:lnTo>
                  <a:lnTo>
                    <a:pt x="21" y="196"/>
                  </a:lnTo>
                  <a:lnTo>
                    <a:pt x="24" y="196"/>
                  </a:lnTo>
                  <a:lnTo>
                    <a:pt x="24" y="200"/>
                  </a:lnTo>
                  <a:lnTo>
                    <a:pt x="34" y="210"/>
                  </a:lnTo>
                  <a:lnTo>
                    <a:pt x="34" y="213"/>
                  </a:lnTo>
                  <a:lnTo>
                    <a:pt x="41" y="223"/>
                  </a:lnTo>
                  <a:lnTo>
                    <a:pt x="44" y="234"/>
                  </a:lnTo>
                  <a:lnTo>
                    <a:pt x="54" y="237"/>
                  </a:lnTo>
                  <a:lnTo>
                    <a:pt x="61" y="254"/>
                  </a:lnTo>
                  <a:lnTo>
                    <a:pt x="71" y="264"/>
                  </a:lnTo>
                  <a:lnTo>
                    <a:pt x="71" y="267"/>
                  </a:lnTo>
                  <a:lnTo>
                    <a:pt x="75" y="274"/>
                  </a:lnTo>
                  <a:lnTo>
                    <a:pt x="85" y="281"/>
                  </a:lnTo>
                  <a:lnTo>
                    <a:pt x="88" y="291"/>
                  </a:lnTo>
                  <a:lnTo>
                    <a:pt x="78" y="305"/>
                  </a:lnTo>
                  <a:lnTo>
                    <a:pt x="75" y="305"/>
                  </a:lnTo>
                  <a:lnTo>
                    <a:pt x="75" y="308"/>
                  </a:lnTo>
                  <a:lnTo>
                    <a:pt x="91" y="308"/>
                  </a:lnTo>
                  <a:lnTo>
                    <a:pt x="98" y="305"/>
                  </a:lnTo>
                  <a:lnTo>
                    <a:pt x="129" y="301"/>
                  </a:lnTo>
                  <a:lnTo>
                    <a:pt x="149" y="305"/>
                  </a:lnTo>
                  <a:lnTo>
                    <a:pt x="156" y="311"/>
                  </a:lnTo>
                  <a:lnTo>
                    <a:pt x="176" y="318"/>
                  </a:lnTo>
                  <a:lnTo>
                    <a:pt x="182" y="328"/>
                  </a:lnTo>
                  <a:lnTo>
                    <a:pt x="186" y="332"/>
                  </a:lnTo>
                  <a:lnTo>
                    <a:pt x="193" y="328"/>
                  </a:lnTo>
                  <a:lnTo>
                    <a:pt x="193" y="322"/>
                  </a:lnTo>
                  <a:lnTo>
                    <a:pt x="186" y="308"/>
                  </a:lnTo>
                  <a:lnTo>
                    <a:pt x="172" y="305"/>
                  </a:lnTo>
                  <a:lnTo>
                    <a:pt x="156" y="29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0140" y="1281"/>
              <a:ext cx="122" cy="277"/>
            </a:xfrm>
            <a:custGeom>
              <a:avLst/>
              <a:gdLst/>
              <a:ahLst/>
              <a:cxnLst>
                <a:cxn ang="0">
                  <a:pos x="47" y="30"/>
                </a:cxn>
                <a:cxn ang="0">
                  <a:pos x="34" y="54"/>
                </a:cxn>
                <a:cxn ang="0">
                  <a:pos x="4" y="101"/>
                </a:cxn>
                <a:cxn ang="0">
                  <a:pos x="10" y="152"/>
                </a:cxn>
                <a:cxn ang="0">
                  <a:pos x="27" y="183"/>
                </a:cxn>
                <a:cxn ang="0">
                  <a:pos x="68" y="244"/>
                </a:cxn>
                <a:cxn ang="0">
                  <a:pos x="95" y="277"/>
                </a:cxn>
                <a:cxn ang="0">
                  <a:pos x="122" y="271"/>
                </a:cxn>
                <a:cxn ang="0">
                  <a:pos x="115" y="247"/>
                </a:cxn>
                <a:cxn ang="0">
                  <a:pos x="115" y="223"/>
                </a:cxn>
                <a:cxn ang="0">
                  <a:pos x="111" y="210"/>
                </a:cxn>
                <a:cxn ang="0">
                  <a:pos x="111" y="196"/>
                </a:cxn>
                <a:cxn ang="0">
                  <a:pos x="108" y="196"/>
                </a:cxn>
                <a:cxn ang="0">
                  <a:pos x="105" y="203"/>
                </a:cxn>
                <a:cxn ang="0">
                  <a:pos x="101" y="210"/>
                </a:cxn>
                <a:cxn ang="0">
                  <a:pos x="98" y="216"/>
                </a:cxn>
                <a:cxn ang="0">
                  <a:pos x="91" y="220"/>
                </a:cxn>
                <a:cxn ang="0">
                  <a:pos x="84" y="223"/>
                </a:cxn>
                <a:cxn ang="0">
                  <a:pos x="78" y="223"/>
                </a:cxn>
                <a:cxn ang="0">
                  <a:pos x="68" y="223"/>
                </a:cxn>
                <a:cxn ang="0">
                  <a:pos x="58" y="220"/>
                </a:cxn>
                <a:cxn ang="0">
                  <a:pos x="54" y="216"/>
                </a:cxn>
                <a:cxn ang="0">
                  <a:pos x="47" y="210"/>
                </a:cxn>
                <a:cxn ang="0">
                  <a:pos x="44" y="206"/>
                </a:cxn>
                <a:cxn ang="0">
                  <a:pos x="44" y="203"/>
                </a:cxn>
                <a:cxn ang="0">
                  <a:pos x="41" y="199"/>
                </a:cxn>
                <a:cxn ang="0">
                  <a:pos x="41" y="193"/>
                </a:cxn>
                <a:cxn ang="0">
                  <a:pos x="37" y="189"/>
                </a:cxn>
                <a:cxn ang="0">
                  <a:pos x="37" y="186"/>
                </a:cxn>
                <a:cxn ang="0">
                  <a:pos x="37" y="179"/>
                </a:cxn>
                <a:cxn ang="0">
                  <a:pos x="37" y="169"/>
                </a:cxn>
                <a:cxn ang="0">
                  <a:pos x="41" y="166"/>
                </a:cxn>
                <a:cxn ang="0">
                  <a:pos x="44" y="159"/>
                </a:cxn>
                <a:cxn ang="0">
                  <a:pos x="51" y="155"/>
                </a:cxn>
                <a:cxn ang="0">
                  <a:pos x="58" y="152"/>
                </a:cxn>
                <a:cxn ang="0">
                  <a:pos x="61" y="149"/>
                </a:cxn>
                <a:cxn ang="0">
                  <a:pos x="68" y="149"/>
                </a:cxn>
                <a:cxn ang="0">
                  <a:pos x="78" y="145"/>
                </a:cxn>
                <a:cxn ang="0">
                  <a:pos x="81" y="145"/>
                </a:cxn>
                <a:cxn ang="0">
                  <a:pos x="88" y="149"/>
                </a:cxn>
                <a:cxn ang="0">
                  <a:pos x="91" y="149"/>
                </a:cxn>
                <a:cxn ang="0">
                  <a:pos x="98" y="152"/>
                </a:cxn>
                <a:cxn ang="0">
                  <a:pos x="101" y="152"/>
                </a:cxn>
                <a:cxn ang="0">
                  <a:pos x="105" y="155"/>
                </a:cxn>
                <a:cxn ang="0">
                  <a:pos x="105" y="132"/>
                </a:cxn>
                <a:cxn ang="0">
                  <a:pos x="105" y="111"/>
                </a:cxn>
                <a:cxn ang="0">
                  <a:pos x="105" y="105"/>
                </a:cxn>
                <a:cxn ang="0">
                  <a:pos x="105" y="71"/>
                </a:cxn>
                <a:cxn ang="0">
                  <a:pos x="105" y="57"/>
                </a:cxn>
                <a:cxn ang="0">
                  <a:pos x="111" y="47"/>
                </a:cxn>
                <a:cxn ang="0">
                  <a:pos x="101" y="10"/>
                </a:cxn>
                <a:cxn ang="0">
                  <a:pos x="88" y="0"/>
                </a:cxn>
                <a:cxn ang="0">
                  <a:pos x="61" y="17"/>
                </a:cxn>
              </a:cxnLst>
              <a:rect l="0" t="0" r="r" b="b"/>
              <a:pathLst>
                <a:path w="122" h="277">
                  <a:moveTo>
                    <a:pt x="61" y="17"/>
                  </a:moveTo>
                  <a:lnTo>
                    <a:pt x="47" y="30"/>
                  </a:lnTo>
                  <a:lnTo>
                    <a:pt x="34" y="50"/>
                  </a:lnTo>
                  <a:lnTo>
                    <a:pt x="34" y="54"/>
                  </a:lnTo>
                  <a:lnTo>
                    <a:pt x="20" y="71"/>
                  </a:lnTo>
                  <a:lnTo>
                    <a:pt x="4" y="101"/>
                  </a:lnTo>
                  <a:lnTo>
                    <a:pt x="0" y="122"/>
                  </a:lnTo>
                  <a:lnTo>
                    <a:pt x="10" y="152"/>
                  </a:lnTo>
                  <a:lnTo>
                    <a:pt x="17" y="172"/>
                  </a:lnTo>
                  <a:lnTo>
                    <a:pt x="27" y="183"/>
                  </a:lnTo>
                  <a:lnTo>
                    <a:pt x="34" y="196"/>
                  </a:lnTo>
                  <a:lnTo>
                    <a:pt x="68" y="244"/>
                  </a:lnTo>
                  <a:lnTo>
                    <a:pt x="91" y="277"/>
                  </a:lnTo>
                  <a:lnTo>
                    <a:pt x="95" y="277"/>
                  </a:lnTo>
                  <a:lnTo>
                    <a:pt x="118" y="274"/>
                  </a:lnTo>
                  <a:lnTo>
                    <a:pt x="122" y="271"/>
                  </a:lnTo>
                  <a:lnTo>
                    <a:pt x="115" y="264"/>
                  </a:lnTo>
                  <a:lnTo>
                    <a:pt x="115" y="247"/>
                  </a:lnTo>
                  <a:lnTo>
                    <a:pt x="115" y="244"/>
                  </a:lnTo>
                  <a:lnTo>
                    <a:pt x="115" y="223"/>
                  </a:lnTo>
                  <a:lnTo>
                    <a:pt x="111" y="216"/>
                  </a:lnTo>
                  <a:lnTo>
                    <a:pt x="111" y="210"/>
                  </a:lnTo>
                  <a:lnTo>
                    <a:pt x="111" y="203"/>
                  </a:lnTo>
                  <a:lnTo>
                    <a:pt x="111" y="196"/>
                  </a:lnTo>
                  <a:lnTo>
                    <a:pt x="108" y="196"/>
                  </a:lnTo>
                  <a:lnTo>
                    <a:pt x="108" y="196"/>
                  </a:lnTo>
                  <a:lnTo>
                    <a:pt x="108" y="199"/>
                  </a:lnTo>
                  <a:lnTo>
                    <a:pt x="105" y="203"/>
                  </a:lnTo>
                  <a:lnTo>
                    <a:pt x="105" y="206"/>
                  </a:lnTo>
                  <a:lnTo>
                    <a:pt x="101" y="210"/>
                  </a:lnTo>
                  <a:lnTo>
                    <a:pt x="101" y="213"/>
                  </a:lnTo>
                  <a:lnTo>
                    <a:pt x="98" y="216"/>
                  </a:lnTo>
                  <a:lnTo>
                    <a:pt x="95" y="220"/>
                  </a:lnTo>
                  <a:lnTo>
                    <a:pt x="91" y="220"/>
                  </a:lnTo>
                  <a:lnTo>
                    <a:pt x="88" y="223"/>
                  </a:lnTo>
                  <a:lnTo>
                    <a:pt x="84" y="223"/>
                  </a:lnTo>
                  <a:lnTo>
                    <a:pt x="81" y="223"/>
                  </a:lnTo>
                  <a:lnTo>
                    <a:pt x="78" y="223"/>
                  </a:lnTo>
                  <a:lnTo>
                    <a:pt x="71" y="223"/>
                  </a:lnTo>
                  <a:lnTo>
                    <a:pt x="68" y="223"/>
                  </a:lnTo>
                  <a:lnTo>
                    <a:pt x="58" y="220"/>
                  </a:lnTo>
                  <a:lnTo>
                    <a:pt x="58" y="220"/>
                  </a:lnTo>
                  <a:lnTo>
                    <a:pt x="54" y="216"/>
                  </a:lnTo>
                  <a:lnTo>
                    <a:pt x="54" y="216"/>
                  </a:lnTo>
                  <a:lnTo>
                    <a:pt x="51" y="213"/>
                  </a:lnTo>
                  <a:lnTo>
                    <a:pt x="47" y="210"/>
                  </a:lnTo>
                  <a:lnTo>
                    <a:pt x="47" y="210"/>
                  </a:lnTo>
                  <a:lnTo>
                    <a:pt x="44" y="206"/>
                  </a:lnTo>
                  <a:lnTo>
                    <a:pt x="44" y="206"/>
                  </a:lnTo>
                  <a:lnTo>
                    <a:pt x="44" y="203"/>
                  </a:lnTo>
                  <a:lnTo>
                    <a:pt x="44" y="203"/>
                  </a:lnTo>
                  <a:lnTo>
                    <a:pt x="41" y="199"/>
                  </a:lnTo>
                  <a:lnTo>
                    <a:pt x="41" y="196"/>
                  </a:lnTo>
                  <a:lnTo>
                    <a:pt x="41" y="193"/>
                  </a:lnTo>
                  <a:lnTo>
                    <a:pt x="37" y="193"/>
                  </a:lnTo>
                  <a:lnTo>
                    <a:pt x="37" y="189"/>
                  </a:lnTo>
                  <a:lnTo>
                    <a:pt x="37" y="186"/>
                  </a:lnTo>
                  <a:lnTo>
                    <a:pt x="37" y="186"/>
                  </a:lnTo>
                  <a:lnTo>
                    <a:pt x="37" y="179"/>
                  </a:lnTo>
                  <a:lnTo>
                    <a:pt x="37" y="179"/>
                  </a:lnTo>
                  <a:lnTo>
                    <a:pt x="37" y="172"/>
                  </a:lnTo>
                  <a:lnTo>
                    <a:pt x="37" y="169"/>
                  </a:lnTo>
                  <a:lnTo>
                    <a:pt x="41" y="166"/>
                  </a:lnTo>
                  <a:lnTo>
                    <a:pt x="41" y="166"/>
                  </a:lnTo>
                  <a:lnTo>
                    <a:pt x="44" y="162"/>
                  </a:lnTo>
                  <a:lnTo>
                    <a:pt x="44" y="159"/>
                  </a:lnTo>
                  <a:lnTo>
                    <a:pt x="47" y="159"/>
                  </a:lnTo>
                  <a:lnTo>
                    <a:pt x="51" y="155"/>
                  </a:lnTo>
                  <a:lnTo>
                    <a:pt x="54" y="155"/>
                  </a:lnTo>
                  <a:lnTo>
                    <a:pt x="58" y="152"/>
                  </a:lnTo>
                  <a:lnTo>
                    <a:pt x="58" y="152"/>
                  </a:lnTo>
                  <a:lnTo>
                    <a:pt x="61" y="149"/>
                  </a:lnTo>
                  <a:lnTo>
                    <a:pt x="68" y="149"/>
                  </a:lnTo>
                  <a:lnTo>
                    <a:pt x="68" y="149"/>
                  </a:lnTo>
                  <a:lnTo>
                    <a:pt x="71" y="149"/>
                  </a:lnTo>
                  <a:lnTo>
                    <a:pt x="78" y="145"/>
                  </a:lnTo>
                  <a:lnTo>
                    <a:pt x="78" y="145"/>
                  </a:lnTo>
                  <a:lnTo>
                    <a:pt x="81" y="145"/>
                  </a:lnTo>
                  <a:lnTo>
                    <a:pt x="84" y="145"/>
                  </a:lnTo>
                  <a:lnTo>
                    <a:pt x="88" y="149"/>
                  </a:lnTo>
                  <a:lnTo>
                    <a:pt x="91" y="149"/>
                  </a:lnTo>
                  <a:lnTo>
                    <a:pt x="91" y="149"/>
                  </a:lnTo>
                  <a:lnTo>
                    <a:pt x="95" y="149"/>
                  </a:lnTo>
                  <a:lnTo>
                    <a:pt x="98" y="152"/>
                  </a:lnTo>
                  <a:lnTo>
                    <a:pt x="101" y="152"/>
                  </a:lnTo>
                  <a:lnTo>
                    <a:pt x="101" y="152"/>
                  </a:lnTo>
                  <a:lnTo>
                    <a:pt x="105" y="155"/>
                  </a:lnTo>
                  <a:lnTo>
                    <a:pt x="105" y="155"/>
                  </a:lnTo>
                  <a:lnTo>
                    <a:pt x="105" y="159"/>
                  </a:lnTo>
                  <a:lnTo>
                    <a:pt x="105" y="132"/>
                  </a:lnTo>
                  <a:lnTo>
                    <a:pt x="105" y="128"/>
                  </a:lnTo>
                  <a:lnTo>
                    <a:pt x="105" y="111"/>
                  </a:lnTo>
                  <a:lnTo>
                    <a:pt x="105" y="108"/>
                  </a:lnTo>
                  <a:lnTo>
                    <a:pt x="105" y="105"/>
                  </a:lnTo>
                  <a:lnTo>
                    <a:pt x="105" y="84"/>
                  </a:lnTo>
                  <a:lnTo>
                    <a:pt x="105" y="71"/>
                  </a:lnTo>
                  <a:lnTo>
                    <a:pt x="105" y="61"/>
                  </a:lnTo>
                  <a:lnTo>
                    <a:pt x="105" y="57"/>
                  </a:lnTo>
                  <a:lnTo>
                    <a:pt x="105" y="50"/>
                  </a:lnTo>
                  <a:lnTo>
                    <a:pt x="111" y="47"/>
                  </a:lnTo>
                  <a:lnTo>
                    <a:pt x="111" y="37"/>
                  </a:lnTo>
                  <a:lnTo>
                    <a:pt x="101" y="10"/>
                  </a:lnTo>
                  <a:lnTo>
                    <a:pt x="95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0191" y="1623"/>
              <a:ext cx="158" cy="7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3"/>
                </a:cxn>
                <a:cxn ang="0">
                  <a:pos x="3" y="27"/>
                </a:cxn>
                <a:cxn ang="0">
                  <a:pos x="10" y="34"/>
                </a:cxn>
                <a:cxn ang="0">
                  <a:pos x="10" y="37"/>
                </a:cxn>
                <a:cxn ang="0">
                  <a:pos x="17" y="44"/>
                </a:cxn>
                <a:cxn ang="0">
                  <a:pos x="23" y="47"/>
                </a:cxn>
                <a:cxn ang="0">
                  <a:pos x="50" y="61"/>
                </a:cxn>
                <a:cxn ang="0">
                  <a:pos x="67" y="64"/>
                </a:cxn>
                <a:cxn ang="0">
                  <a:pos x="71" y="61"/>
                </a:cxn>
                <a:cxn ang="0">
                  <a:pos x="81" y="71"/>
                </a:cxn>
                <a:cxn ang="0">
                  <a:pos x="84" y="67"/>
                </a:cxn>
                <a:cxn ang="0">
                  <a:pos x="94" y="67"/>
                </a:cxn>
                <a:cxn ang="0">
                  <a:pos x="94" y="67"/>
                </a:cxn>
                <a:cxn ang="0">
                  <a:pos x="101" y="67"/>
                </a:cxn>
                <a:cxn ang="0">
                  <a:pos x="104" y="67"/>
                </a:cxn>
                <a:cxn ang="0">
                  <a:pos x="108" y="64"/>
                </a:cxn>
                <a:cxn ang="0">
                  <a:pos x="118" y="61"/>
                </a:cxn>
                <a:cxn ang="0">
                  <a:pos x="121" y="57"/>
                </a:cxn>
                <a:cxn ang="0">
                  <a:pos x="128" y="57"/>
                </a:cxn>
                <a:cxn ang="0">
                  <a:pos x="151" y="44"/>
                </a:cxn>
                <a:cxn ang="0">
                  <a:pos x="155" y="30"/>
                </a:cxn>
                <a:cxn ang="0">
                  <a:pos x="158" y="23"/>
                </a:cxn>
                <a:cxn ang="0">
                  <a:pos x="155" y="20"/>
                </a:cxn>
                <a:cxn ang="0">
                  <a:pos x="151" y="20"/>
                </a:cxn>
                <a:cxn ang="0">
                  <a:pos x="141" y="20"/>
                </a:cxn>
                <a:cxn ang="0">
                  <a:pos x="128" y="30"/>
                </a:cxn>
                <a:cxn ang="0">
                  <a:pos x="124" y="30"/>
                </a:cxn>
                <a:cxn ang="0">
                  <a:pos x="124" y="34"/>
                </a:cxn>
                <a:cxn ang="0">
                  <a:pos x="108" y="37"/>
                </a:cxn>
                <a:cxn ang="0">
                  <a:pos x="104" y="37"/>
                </a:cxn>
                <a:cxn ang="0">
                  <a:pos x="87" y="34"/>
                </a:cxn>
                <a:cxn ang="0">
                  <a:pos x="91" y="34"/>
                </a:cxn>
                <a:cxn ang="0">
                  <a:pos x="81" y="34"/>
                </a:cxn>
                <a:cxn ang="0">
                  <a:pos x="77" y="37"/>
                </a:cxn>
                <a:cxn ang="0">
                  <a:pos x="71" y="34"/>
                </a:cxn>
                <a:cxn ang="0">
                  <a:pos x="71" y="30"/>
                </a:cxn>
                <a:cxn ang="0">
                  <a:pos x="67" y="34"/>
                </a:cxn>
                <a:cxn ang="0">
                  <a:pos x="54" y="30"/>
                </a:cxn>
                <a:cxn ang="0">
                  <a:pos x="54" y="27"/>
                </a:cxn>
                <a:cxn ang="0">
                  <a:pos x="47" y="27"/>
                </a:cxn>
                <a:cxn ang="0">
                  <a:pos x="40" y="20"/>
                </a:cxn>
                <a:cxn ang="0">
                  <a:pos x="37" y="20"/>
                </a:cxn>
                <a:cxn ang="0">
                  <a:pos x="30" y="13"/>
                </a:cxn>
                <a:cxn ang="0">
                  <a:pos x="23" y="10"/>
                </a:cxn>
                <a:cxn ang="0">
                  <a:pos x="13" y="3"/>
                </a:cxn>
                <a:cxn ang="0">
                  <a:pos x="10" y="3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10"/>
                </a:cxn>
              </a:cxnLst>
              <a:rect l="0" t="0" r="r" b="b"/>
              <a:pathLst>
                <a:path w="158" h="71">
                  <a:moveTo>
                    <a:pt x="0" y="10"/>
                  </a:moveTo>
                  <a:lnTo>
                    <a:pt x="0" y="13"/>
                  </a:lnTo>
                  <a:lnTo>
                    <a:pt x="3" y="27"/>
                  </a:lnTo>
                  <a:lnTo>
                    <a:pt x="10" y="34"/>
                  </a:lnTo>
                  <a:lnTo>
                    <a:pt x="10" y="37"/>
                  </a:lnTo>
                  <a:lnTo>
                    <a:pt x="17" y="44"/>
                  </a:lnTo>
                  <a:lnTo>
                    <a:pt x="23" y="47"/>
                  </a:lnTo>
                  <a:lnTo>
                    <a:pt x="50" y="61"/>
                  </a:lnTo>
                  <a:lnTo>
                    <a:pt x="67" y="64"/>
                  </a:lnTo>
                  <a:lnTo>
                    <a:pt x="71" y="61"/>
                  </a:lnTo>
                  <a:lnTo>
                    <a:pt x="81" y="71"/>
                  </a:lnTo>
                  <a:lnTo>
                    <a:pt x="84" y="67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101" y="67"/>
                  </a:lnTo>
                  <a:lnTo>
                    <a:pt x="104" y="67"/>
                  </a:lnTo>
                  <a:lnTo>
                    <a:pt x="108" y="64"/>
                  </a:lnTo>
                  <a:lnTo>
                    <a:pt x="118" y="61"/>
                  </a:lnTo>
                  <a:lnTo>
                    <a:pt x="121" y="57"/>
                  </a:lnTo>
                  <a:lnTo>
                    <a:pt x="128" y="57"/>
                  </a:lnTo>
                  <a:lnTo>
                    <a:pt x="151" y="44"/>
                  </a:lnTo>
                  <a:lnTo>
                    <a:pt x="155" y="30"/>
                  </a:lnTo>
                  <a:lnTo>
                    <a:pt x="158" y="23"/>
                  </a:lnTo>
                  <a:lnTo>
                    <a:pt x="155" y="20"/>
                  </a:lnTo>
                  <a:lnTo>
                    <a:pt x="151" y="20"/>
                  </a:lnTo>
                  <a:lnTo>
                    <a:pt x="141" y="20"/>
                  </a:lnTo>
                  <a:lnTo>
                    <a:pt x="128" y="30"/>
                  </a:lnTo>
                  <a:lnTo>
                    <a:pt x="124" y="30"/>
                  </a:lnTo>
                  <a:lnTo>
                    <a:pt x="124" y="34"/>
                  </a:lnTo>
                  <a:lnTo>
                    <a:pt x="108" y="37"/>
                  </a:lnTo>
                  <a:lnTo>
                    <a:pt x="104" y="37"/>
                  </a:lnTo>
                  <a:lnTo>
                    <a:pt x="87" y="34"/>
                  </a:lnTo>
                  <a:lnTo>
                    <a:pt x="91" y="34"/>
                  </a:lnTo>
                  <a:lnTo>
                    <a:pt x="81" y="34"/>
                  </a:lnTo>
                  <a:lnTo>
                    <a:pt x="77" y="37"/>
                  </a:lnTo>
                  <a:lnTo>
                    <a:pt x="71" y="34"/>
                  </a:lnTo>
                  <a:lnTo>
                    <a:pt x="71" y="30"/>
                  </a:lnTo>
                  <a:lnTo>
                    <a:pt x="67" y="34"/>
                  </a:lnTo>
                  <a:lnTo>
                    <a:pt x="54" y="30"/>
                  </a:lnTo>
                  <a:lnTo>
                    <a:pt x="54" y="27"/>
                  </a:lnTo>
                  <a:lnTo>
                    <a:pt x="47" y="27"/>
                  </a:lnTo>
                  <a:lnTo>
                    <a:pt x="40" y="20"/>
                  </a:lnTo>
                  <a:lnTo>
                    <a:pt x="37" y="20"/>
                  </a:lnTo>
                  <a:lnTo>
                    <a:pt x="30" y="13"/>
                  </a:lnTo>
                  <a:lnTo>
                    <a:pt x="23" y="1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9958" y="1640"/>
              <a:ext cx="590" cy="189"/>
            </a:xfrm>
            <a:custGeom>
              <a:avLst/>
              <a:gdLst/>
              <a:ahLst/>
              <a:cxnLst>
                <a:cxn ang="0">
                  <a:pos x="57" y="20"/>
                </a:cxn>
                <a:cxn ang="0">
                  <a:pos x="37" y="33"/>
                </a:cxn>
                <a:cxn ang="0">
                  <a:pos x="27" y="37"/>
                </a:cxn>
                <a:cxn ang="0">
                  <a:pos x="0" y="37"/>
                </a:cxn>
                <a:cxn ang="0">
                  <a:pos x="4" y="50"/>
                </a:cxn>
                <a:cxn ang="0">
                  <a:pos x="14" y="50"/>
                </a:cxn>
                <a:cxn ang="0">
                  <a:pos x="20" y="50"/>
                </a:cxn>
                <a:cxn ang="0">
                  <a:pos x="44" y="50"/>
                </a:cxn>
                <a:cxn ang="0">
                  <a:pos x="74" y="64"/>
                </a:cxn>
                <a:cxn ang="0">
                  <a:pos x="88" y="71"/>
                </a:cxn>
                <a:cxn ang="0">
                  <a:pos x="95" y="81"/>
                </a:cxn>
                <a:cxn ang="0">
                  <a:pos x="101" y="88"/>
                </a:cxn>
                <a:cxn ang="0">
                  <a:pos x="152" y="125"/>
                </a:cxn>
                <a:cxn ang="0">
                  <a:pos x="162" y="132"/>
                </a:cxn>
                <a:cxn ang="0">
                  <a:pos x="229" y="166"/>
                </a:cxn>
                <a:cxn ang="0">
                  <a:pos x="250" y="172"/>
                </a:cxn>
                <a:cxn ang="0">
                  <a:pos x="270" y="176"/>
                </a:cxn>
                <a:cxn ang="0">
                  <a:pos x="283" y="179"/>
                </a:cxn>
                <a:cxn ang="0">
                  <a:pos x="304" y="182"/>
                </a:cxn>
                <a:cxn ang="0">
                  <a:pos x="314" y="182"/>
                </a:cxn>
                <a:cxn ang="0">
                  <a:pos x="331" y="189"/>
                </a:cxn>
                <a:cxn ang="0">
                  <a:pos x="341" y="189"/>
                </a:cxn>
                <a:cxn ang="0">
                  <a:pos x="351" y="189"/>
                </a:cxn>
                <a:cxn ang="0">
                  <a:pos x="411" y="176"/>
                </a:cxn>
                <a:cxn ang="0">
                  <a:pos x="425" y="169"/>
                </a:cxn>
                <a:cxn ang="0">
                  <a:pos x="442" y="162"/>
                </a:cxn>
                <a:cxn ang="0">
                  <a:pos x="506" y="128"/>
                </a:cxn>
                <a:cxn ang="0">
                  <a:pos x="550" y="88"/>
                </a:cxn>
                <a:cxn ang="0">
                  <a:pos x="570" y="98"/>
                </a:cxn>
                <a:cxn ang="0">
                  <a:pos x="587" y="101"/>
                </a:cxn>
                <a:cxn ang="0">
                  <a:pos x="590" y="98"/>
                </a:cxn>
                <a:cxn ang="0">
                  <a:pos x="556" y="71"/>
                </a:cxn>
                <a:cxn ang="0">
                  <a:pos x="543" y="54"/>
                </a:cxn>
                <a:cxn ang="0">
                  <a:pos x="526" y="33"/>
                </a:cxn>
                <a:cxn ang="0">
                  <a:pos x="523" y="27"/>
                </a:cxn>
                <a:cxn ang="0">
                  <a:pos x="519" y="33"/>
                </a:cxn>
                <a:cxn ang="0">
                  <a:pos x="529" y="64"/>
                </a:cxn>
                <a:cxn ang="0">
                  <a:pos x="543" y="78"/>
                </a:cxn>
                <a:cxn ang="0">
                  <a:pos x="509" y="105"/>
                </a:cxn>
                <a:cxn ang="0">
                  <a:pos x="489" y="118"/>
                </a:cxn>
                <a:cxn ang="0">
                  <a:pos x="469" y="132"/>
                </a:cxn>
                <a:cxn ang="0">
                  <a:pos x="418" y="159"/>
                </a:cxn>
                <a:cxn ang="0">
                  <a:pos x="331" y="169"/>
                </a:cxn>
                <a:cxn ang="0">
                  <a:pos x="307" y="169"/>
                </a:cxn>
                <a:cxn ang="0">
                  <a:pos x="240" y="152"/>
                </a:cxn>
                <a:cxn ang="0">
                  <a:pos x="196" y="135"/>
                </a:cxn>
                <a:cxn ang="0">
                  <a:pos x="172" y="122"/>
                </a:cxn>
                <a:cxn ang="0">
                  <a:pos x="162" y="111"/>
                </a:cxn>
                <a:cxn ang="0">
                  <a:pos x="148" y="105"/>
                </a:cxn>
                <a:cxn ang="0">
                  <a:pos x="125" y="91"/>
                </a:cxn>
                <a:cxn ang="0">
                  <a:pos x="101" y="67"/>
                </a:cxn>
                <a:cxn ang="0">
                  <a:pos x="88" y="57"/>
                </a:cxn>
                <a:cxn ang="0">
                  <a:pos x="81" y="54"/>
                </a:cxn>
                <a:cxn ang="0">
                  <a:pos x="74" y="47"/>
                </a:cxn>
                <a:cxn ang="0">
                  <a:pos x="78" y="27"/>
                </a:cxn>
                <a:cxn ang="0">
                  <a:pos x="81" y="20"/>
                </a:cxn>
                <a:cxn ang="0">
                  <a:pos x="84" y="13"/>
                </a:cxn>
                <a:cxn ang="0">
                  <a:pos x="84" y="3"/>
                </a:cxn>
                <a:cxn ang="0">
                  <a:pos x="74" y="3"/>
                </a:cxn>
              </a:cxnLst>
              <a:rect l="0" t="0" r="r" b="b"/>
              <a:pathLst>
                <a:path w="590" h="189">
                  <a:moveTo>
                    <a:pt x="71" y="3"/>
                  </a:moveTo>
                  <a:lnTo>
                    <a:pt x="57" y="20"/>
                  </a:lnTo>
                  <a:lnTo>
                    <a:pt x="51" y="27"/>
                  </a:lnTo>
                  <a:lnTo>
                    <a:pt x="37" y="33"/>
                  </a:lnTo>
                  <a:lnTo>
                    <a:pt x="27" y="33"/>
                  </a:lnTo>
                  <a:lnTo>
                    <a:pt x="27" y="37"/>
                  </a:lnTo>
                  <a:lnTo>
                    <a:pt x="14" y="37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4" y="50"/>
                  </a:lnTo>
                  <a:lnTo>
                    <a:pt x="14" y="47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20" y="50"/>
                  </a:lnTo>
                  <a:lnTo>
                    <a:pt x="31" y="54"/>
                  </a:lnTo>
                  <a:lnTo>
                    <a:pt x="44" y="50"/>
                  </a:lnTo>
                  <a:lnTo>
                    <a:pt x="61" y="47"/>
                  </a:lnTo>
                  <a:lnTo>
                    <a:pt x="74" y="64"/>
                  </a:lnTo>
                  <a:lnTo>
                    <a:pt x="74" y="64"/>
                  </a:lnTo>
                  <a:lnTo>
                    <a:pt x="88" y="71"/>
                  </a:lnTo>
                  <a:lnTo>
                    <a:pt x="95" y="78"/>
                  </a:lnTo>
                  <a:lnTo>
                    <a:pt x="95" y="81"/>
                  </a:lnTo>
                  <a:lnTo>
                    <a:pt x="101" y="84"/>
                  </a:lnTo>
                  <a:lnTo>
                    <a:pt x="101" y="88"/>
                  </a:lnTo>
                  <a:lnTo>
                    <a:pt x="128" y="105"/>
                  </a:lnTo>
                  <a:lnTo>
                    <a:pt x="152" y="125"/>
                  </a:lnTo>
                  <a:lnTo>
                    <a:pt x="152" y="128"/>
                  </a:lnTo>
                  <a:lnTo>
                    <a:pt x="162" y="132"/>
                  </a:lnTo>
                  <a:lnTo>
                    <a:pt x="189" y="145"/>
                  </a:lnTo>
                  <a:lnTo>
                    <a:pt x="229" y="166"/>
                  </a:lnTo>
                  <a:lnTo>
                    <a:pt x="246" y="169"/>
                  </a:lnTo>
                  <a:lnTo>
                    <a:pt x="250" y="172"/>
                  </a:lnTo>
                  <a:lnTo>
                    <a:pt x="263" y="176"/>
                  </a:lnTo>
                  <a:lnTo>
                    <a:pt x="270" y="176"/>
                  </a:lnTo>
                  <a:lnTo>
                    <a:pt x="270" y="172"/>
                  </a:lnTo>
                  <a:lnTo>
                    <a:pt x="283" y="179"/>
                  </a:lnTo>
                  <a:lnTo>
                    <a:pt x="297" y="182"/>
                  </a:lnTo>
                  <a:lnTo>
                    <a:pt x="304" y="182"/>
                  </a:lnTo>
                  <a:lnTo>
                    <a:pt x="304" y="186"/>
                  </a:lnTo>
                  <a:lnTo>
                    <a:pt x="314" y="182"/>
                  </a:lnTo>
                  <a:lnTo>
                    <a:pt x="320" y="189"/>
                  </a:lnTo>
                  <a:lnTo>
                    <a:pt x="331" y="189"/>
                  </a:lnTo>
                  <a:lnTo>
                    <a:pt x="337" y="182"/>
                  </a:lnTo>
                  <a:lnTo>
                    <a:pt x="341" y="189"/>
                  </a:lnTo>
                  <a:lnTo>
                    <a:pt x="347" y="186"/>
                  </a:lnTo>
                  <a:lnTo>
                    <a:pt x="351" y="189"/>
                  </a:lnTo>
                  <a:lnTo>
                    <a:pt x="398" y="179"/>
                  </a:lnTo>
                  <a:lnTo>
                    <a:pt x="411" y="176"/>
                  </a:lnTo>
                  <a:lnTo>
                    <a:pt x="425" y="169"/>
                  </a:lnTo>
                  <a:lnTo>
                    <a:pt x="425" y="169"/>
                  </a:lnTo>
                  <a:lnTo>
                    <a:pt x="428" y="166"/>
                  </a:lnTo>
                  <a:lnTo>
                    <a:pt x="442" y="162"/>
                  </a:lnTo>
                  <a:lnTo>
                    <a:pt x="462" y="152"/>
                  </a:lnTo>
                  <a:lnTo>
                    <a:pt x="506" y="128"/>
                  </a:lnTo>
                  <a:lnTo>
                    <a:pt x="546" y="91"/>
                  </a:lnTo>
                  <a:lnTo>
                    <a:pt x="550" y="88"/>
                  </a:lnTo>
                  <a:lnTo>
                    <a:pt x="553" y="88"/>
                  </a:lnTo>
                  <a:lnTo>
                    <a:pt x="570" y="98"/>
                  </a:lnTo>
                  <a:lnTo>
                    <a:pt x="577" y="105"/>
                  </a:lnTo>
                  <a:lnTo>
                    <a:pt x="587" y="101"/>
                  </a:lnTo>
                  <a:lnTo>
                    <a:pt x="587" y="101"/>
                  </a:lnTo>
                  <a:lnTo>
                    <a:pt x="590" y="98"/>
                  </a:lnTo>
                  <a:lnTo>
                    <a:pt x="587" y="84"/>
                  </a:lnTo>
                  <a:lnTo>
                    <a:pt x="556" y="71"/>
                  </a:lnTo>
                  <a:lnTo>
                    <a:pt x="556" y="67"/>
                  </a:lnTo>
                  <a:lnTo>
                    <a:pt x="543" y="54"/>
                  </a:lnTo>
                  <a:lnTo>
                    <a:pt x="533" y="33"/>
                  </a:lnTo>
                  <a:lnTo>
                    <a:pt x="526" y="33"/>
                  </a:lnTo>
                  <a:lnTo>
                    <a:pt x="523" y="30"/>
                  </a:lnTo>
                  <a:lnTo>
                    <a:pt x="523" y="27"/>
                  </a:lnTo>
                  <a:lnTo>
                    <a:pt x="519" y="27"/>
                  </a:lnTo>
                  <a:lnTo>
                    <a:pt x="519" y="33"/>
                  </a:lnTo>
                  <a:lnTo>
                    <a:pt x="523" y="50"/>
                  </a:lnTo>
                  <a:lnTo>
                    <a:pt x="529" y="64"/>
                  </a:lnTo>
                  <a:lnTo>
                    <a:pt x="529" y="67"/>
                  </a:lnTo>
                  <a:lnTo>
                    <a:pt x="543" y="78"/>
                  </a:lnTo>
                  <a:lnTo>
                    <a:pt x="516" y="101"/>
                  </a:lnTo>
                  <a:lnTo>
                    <a:pt x="509" y="105"/>
                  </a:lnTo>
                  <a:lnTo>
                    <a:pt x="499" y="115"/>
                  </a:lnTo>
                  <a:lnTo>
                    <a:pt x="489" y="118"/>
                  </a:lnTo>
                  <a:lnTo>
                    <a:pt x="475" y="128"/>
                  </a:lnTo>
                  <a:lnTo>
                    <a:pt x="469" y="132"/>
                  </a:lnTo>
                  <a:lnTo>
                    <a:pt x="469" y="132"/>
                  </a:lnTo>
                  <a:lnTo>
                    <a:pt x="418" y="159"/>
                  </a:lnTo>
                  <a:lnTo>
                    <a:pt x="361" y="169"/>
                  </a:lnTo>
                  <a:lnTo>
                    <a:pt x="331" y="169"/>
                  </a:lnTo>
                  <a:lnTo>
                    <a:pt x="324" y="169"/>
                  </a:lnTo>
                  <a:lnTo>
                    <a:pt x="307" y="169"/>
                  </a:lnTo>
                  <a:lnTo>
                    <a:pt x="277" y="162"/>
                  </a:lnTo>
                  <a:lnTo>
                    <a:pt x="240" y="152"/>
                  </a:lnTo>
                  <a:lnTo>
                    <a:pt x="209" y="138"/>
                  </a:lnTo>
                  <a:lnTo>
                    <a:pt x="196" y="135"/>
                  </a:lnTo>
                  <a:lnTo>
                    <a:pt x="175" y="122"/>
                  </a:lnTo>
                  <a:lnTo>
                    <a:pt x="172" y="122"/>
                  </a:lnTo>
                  <a:lnTo>
                    <a:pt x="172" y="118"/>
                  </a:lnTo>
                  <a:lnTo>
                    <a:pt x="162" y="111"/>
                  </a:lnTo>
                  <a:lnTo>
                    <a:pt x="152" y="111"/>
                  </a:lnTo>
                  <a:lnTo>
                    <a:pt x="148" y="105"/>
                  </a:lnTo>
                  <a:lnTo>
                    <a:pt x="132" y="91"/>
                  </a:lnTo>
                  <a:lnTo>
                    <a:pt x="125" y="91"/>
                  </a:lnTo>
                  <a:lnTo>
                    <a:pt x="128" y="88"/>
                  </a:lnTo>
                  <a:lnTo>
                    <a:pt x="101" y="67"/>
                  </a:lnTo>
                  <a:lnTo>
                    <a:pt x="101" y="67"/>
                  </a:lnTo>
                  <a:lnTo>
                    <a:pt x="88" y="57"/>
                  </a:lnTo>
                  <a:lnTo>
                    <a:pt x="88" y="54"/>
                  </a:lnTo>
                  <a:lnTo>
                    <a:pt x="81" y="54"/>
                  </a:lnTo>
                  <a:lnTo>
                    <a:pt x="78" y="47"/>
                  </a:lnTo>
                  <a:lnTo>
                    <a:pt x="74" y="47"/>
                  </a:lnTo>
                  <a:lnTo>
                    <a:pt x="71" y="40"/>
                  </a:lnTo>
                  <a:lnTo>
                    <a:pt x="78" y="27"/>
                  </a:lnTo>
                  <a:lnTo>
                    <a:pt x="84" y="20"/>
                  </a:lnTo>
                  <a:lnTo>
                    <a:pt x="81" y="20"/>
                  </a:lnTo>
                  <a:lnTo>
                    <a:pt x="81" y="13"/>
                  </a:lnTo>
                  <a:lnTo>
                    <a:pt x="84" y="13"/>
                  </a:lnTo>
                  <a:lnTo>
                    <a:pt x="88" y="13"/>
                  </a:lnTo>
                  <a:lnTo>
                    <a:pt x="84" y="3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71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0201" y="1802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0245" y="1877"/>
              <a:ext cx="74" cy="37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6" y="27"/>
                </a:cxn>
                <a:cxn ang="0">
                  <a:pos x="20" y="34"/>
                </a:cxn>
                <a:cxn ang="0">
                  <a:pos x="27" y="34"/>
                </a:cxn>
                <a:cxn ang="0">
                  <a:pos x="33" y="37"/>
                </a:cxn>
                <a:cxn ang="0">
                  <a:pos x="64" y="34"/>
                </a:cxn>
                <a:cxn ang="0">
                  <a:pos x="64" y="30"/>
                </a:cxn>
                <a:cxn ang="0">
                  <a:pos x="74" y="30"/>
                </a:cxn>
                <a:cxn ang="0">
                  <a:pos x="74" y="17"/>
                </a:cxn>
                <a:cxn ang="0">
                  <a:pos x="74" y="13"/>
                </a:cxn>
                <a:cxn ang="0">
                  <a:pos x="70" y="10"/>
                </a:cxn>
                <a:cxn ang="0">
                  <a:pos x="67" y="3"/>
                </a:cxn>
                <a:cxn ang="0">
                  <a:pos x="47" y="10"/>
                </a:cxn>
                <a:cxn ang="0">
                  <a:pos x="17" y="6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74" h="37">
                  <a:moveTo>
                    <a:pt x="0" y="6"/>
                  </a:move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6" y="27"/>
                  </a:lnTo>
                  <a:lnTo>
                    <a:pt x="20" y="34"/>
                  </a:lnTo>
                  <a:lnTo>
                    <a:pt x="27" y="34"/>
                  </a:lnTo>
                  <a:lnTo>
                    <a:pt x="33" y="37"/>
                  </a:lnTo>
                  <a:lnTo>
                    <a:pt x="64" y="34"/>
                  </a:lnTo>
                  <a:lnTo>
                    <a:pt x="64" y="30"/>
                  </a:lnTo>
                  <a:lnTo>
                    <a:pt x="74" y="30"/>
                  </a:lnTo>
                  <a:lnTo>
                    <a:pt x="74" y="17"/>
                  </a:lnTo>
                  <a:lnTo>
                    <a:pt x="74" y="13"/>
                  </a:lnTo>
                  <a:lnTo>
                    <a:pt x="70" y="10"/>
                  </a:lnTo>
                  <a:lnTo>
                    <a:pt x="67" y="3"/>
                  </a:lnTo>
                  <a:lnTo>
                    <a:pt x="47" y="10"/>
                  </a:lnTo>
                  <a:lnTo>
                    <a:pt x="17" y="6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0255" y="1287"/>
              <a:ext cx="121" cy="278"/>
            </a:xfrm>
            <a:custGeom>
              <a:avLst/>
              <a:gdLst/>
              <a:ahLst/>
              <a:cxnLst>
                <a:cxn ang="0">
                  <a:pos x="10" y="268"/>
                </a:cxn>
                <a:cxn ang="0">
                  <a:pos x="13" y="241"/>
                </a:cxn>
                <a:cxn ang="0">
                  <a:pos x="10" y="214"/>
                </a:cxn>
                <a:cxn ang="0">
                  <a:pos x="10" y="204"/>
                </a:cxn>
                <a:cxn ang="0">
                  <a:pos x="23" y="214"/>
                </a:cxn>
                <a:cxn ang="0">
                  <a:pos x="40" y="221"/>
                </a:cxn>
                <a:cxn ang="0">
                  <a:pos x="54" y="224"/>
                </a:cxn>
                <a:cxn ang="0">
                  <a:pos x="64" y="221"/>
                </a:cxn>
                <a:cxn ang="0">
                  <a:pos x="71" y="214"/>
                </a:cxn>
                <a:cxn ang="0">
                  <a:pos x="74" y="204"/>
                </a:cxn>
                <a:cxn ang="0">
                  <a:pos x="77" y="193"/>
                </a:cxn>
                <a:cxn ang="0">
                  <a:pos x="77" y="183"/>
                </a:cxn>
                <a:cxn ang="0">
                  <a:pos x="77" y="177"/>
                </a:cxn>
                <a:cxn ang="0">
                  <a:pos x="77" y="170"/>
                </a:cxn>
                <a:cxn ang="0">
                  <a:pos x="74" y="160"/>
                </a:cxn>
                <a:cxn ang="0">
                  <a:pos x="74" y="156"/>
                </a:cxn>
                <a:cxn ang="0">
                  <a:pos x="71" y="149"/>
                </a:cxn>
                <a:cxn ang="0">
                  <a:pos x="67" y="146"/>
                </a:cxn>
                <a:cxn ang="0">
                  <a:pos x="60" y="143"/>
                </a:cxn>
                <a:cxn ang="0">
                  <a:pos x="50" y="139"/>
                </a:cxn>
                <a:cxn ang="0">
                  <a:pos x="47" y="139"/>
                </a:cxn>
                <a:cxn ang="0">
                  <a:pos x="40" y="139"/>
                </a:cxn>
                <a:cxn ang="0">
                  <a:pos x="34" y="139"/>
                </a:cxn>
                <a:cxn ang="0">
                  <a:pos x="30" y="143"/>
                </a:cxn>
                <a:cxn ang="0">
                  <a:pos x="23" y="146"/>
                </a:cxn>
                <a:cxn ang="0">
                  <a:pos x="20" y="149"/>
                </a:cxn>
                <a:cxn ang="0">
                  <a:pos x="13" y="156"/>
                </a:cxn>
                <a:cxn ang="0">
                  <a:pos x="7" y="166"/>
                </a:cxn>
                <a:cxn ang="0">
                  <a:pos x="0" y="153"/>
                </a:cxn>
                <a:cxn ang="0">
                  <a:pos x="3" y="129"/>
                </a:cxn>
                <a:cxn ang="0">
                  <a:pos x="3" y="17"/>
                </a:cxn>
                <a:cxn ang="0">
                  <a:pos x="7" y="4"/>
                </a:cxn>
                <a:cxn ang="0">
                  <a:pos x="20" y="4"/>
                </a:cxn>
                <a:cxn ang="0">
                  <a:pos x="37" y="17"/>
                </a:cxn>
                <a:cxn ang="0">
                  <a:pos x="57" y="51"/>
                </a:cxn>
                <a:cxn ang="0">
                  <a:pos x="101" y="105"/>
                </a:cxn>
                <a:cxn ang="0">
                  <a:pos x="121" y="160"/>
                </a:cxn>
                <a:cxn ang="0">
                  <a:pos x="114" y="187"/>
                </a:cxn>
                <a:cxn ang="0">
                  <a:pos x="30" y="278"/>
                </a:cxn>
              </a:cxnLst>
              <a:rect l="0" t="0" r="r" b="b"/>
              <a:pathLst>
                <a:path w="121" h="278">
                  <a:moveTo>
                    <a:pt x="30" y="278"/>
                  </a:moveTo>
                  <a:lnTo>
                    <a:pt x="10" y="268"/>
                  </a:lnTo>
                  <a:lnTo>
                    <a:pt x="13" y="251"/>
                  </a:lnTo>
                  <a:lnTo>
                    <a:pt x="13" y="241"/>
                  </a:lnTo>
                  <a:lnTo>
                    <a:pt x="13" y="231"/>
                  </a:lnTo>
                  <a:lnTo>
                    <a:pt x="10" y="214"/>
                  </a:lnTo>
                  <a:lnTo>
                    <a:pt x="10" y="207"/>
                  </a:lnTo>
                  <a:lnTo>
                    <a:pt x="10" y="204"/>
                  </a:lnTo>
                  <a:lnTo>
                    <a:pt x="13" y="207"/>
                  </a:lnTo>
                  <a:lnTo>
                    <a:pt x="23" y="214"/>
                  </a:lnTo>
                  <a:lnTo>
                    <a:pt x="34" y="217"/>
                  </a:lnTo>
                  <a:lnTo>
                    <a:pt x="40" y="221"/>
                  </a:lnTo>
                  <a:lnTo>
                    <a:pt x="47" y="224"/>
                  </a:lnTo>
                  <a:lnTo>
                    <a:pt x="54" y="224"/>
                  </a:lnTo>
                  <a:lnTo>
                    <a:pt x="57" y="221"/>
                  </a:lnTo>
                  <a:lnTo>
                    <a:pt x="64" y="221"/>
                  </a:lnTo>
                  <a:lnTo>
                    <a:pt x="67" y="214"/>
                  </a:lnTo>
                  <a:lnTo>
                    <a:pt x="71" y="214"/>
                  </a:lnTo>
                  <a:lnTo>
                    <a:pt x="71" y="207"/>
                  </a:lnTo>
                  <a:lnTo>
                    <a:pt x="74" y="204"/>
                  </a:lnTo>
                  <a:lnTo>
                    <a:pt x="74" y="200"/>
                  </a:lnTo>
                  <a:lnTo>
                    <a:pt x="77" y="193"/>
                  </a:lnTo>
                  <a:lnTo>
                    <a:pt x="77" y="190"/>
                  </a:lnTo>
                  <a:lnTo>
                    <a:pt x="77" y="183"/>
                  </a:lnTo>
                  <a:lnTo>
                    <a:pt x="77" y="180"/>
                  </a:lnTo>
                  <a:lnTo>
                    <a:pt x="77" y="177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6"/>
                  </a:lnTo>
                  <a:lnTo>
                    <a:pt x="74" y="160"/>
                  </a:lnTo>
                  <a:lnTo>
                    <a:pt x="74" y="160"/>
                  </a:lnTo>
                  <a:lnTo>
                    <a:pt x="74" y="156"/>
                  </a:lnTo>
                  <a:lnTo>
                    <a:pt x="71" y="153"/>
                  </a:lnTo>
                  <a:lnTo>
                    <a:pt x="71" y="149"/>
                  </a:lnTo>
                  <a:lnTo>
                    <a:pt x="67" y="146"/>
                  </a:lnTo>
                  <a:lnTo>
                    <a:pt x="67" y="146"/>
                  </a:lnTo>
                  <a:lnTo>
                    <a:pt x="64" y="143"/>
                  </a:lnTo>
                  <a:lnTo>
                    <a:pt x="60" y="143"/>
                  </a:lnTo>
                  <a:lnTo>
                    <a:pt x="57" y="139"/>
                  </a:lnTo>
                  <a:lnTo>
                    <a:pt x="50" y="139"/>
                  </a:lnTo>
                  <a:lnTo>
                    <a:pt x="50" y="139"/>
                  </a:lnTo>
                  <a:lnTo>
                    <a:pt x="47" y="139"/>
                  </a:lnTo>
                  <a:lnTo>
                    <a:pt x="44" y="139"/>
                  </a:lnTo>
                  <a:lnTo>
                    <a:pt x="40" y="139"/>
                  </a:lnTo>
                  <a:lnTo>
                    <a:pt x="37" y="139"/>
                  </a:lnTo>
                  <a:lnTo>
                    <a:pt x="34" y="139"/>
                  </a:lnTo>
                  <a:lnTo>
                    <a:pt x="34" y="143"/>
                  </a:lnTo>
                  <a:lnTo>
                    <a:pt x="30" y="143"/>
                  </a:lnTo>
                  <a:lnTo>
                    <a:pt x="27" y="146"/>
                  </a:lnTo>
                  <a:lnTo>
                    <a:pt x="23" y="146"/>
                  </a:lnTo>
                  <a:lnTo>
                    <a:pt x="20" y="149"/>
                  </a:lnTo>
                  <a:lnTo>
                    <a:pt x="20" y="149"/>
                  </a:lnTo>
                  <a:lnTo>
                    <a:pt x="17" y="153"/>
                  </a:lnTo>
                  <a:lnTo>
                    <a:pt x="13" y="156"/>
                  </a:lnTo>
                  <a:lnTo>
                    <a:pt x="10" y="160"/>
                  </a:lnTo>
                  <a:lnTo>
                    <a:pt x="7" y="166"/>
                  </a:lnTo>
                  <a:lnTo>
                    <a:pt x="3" y="153"/>
                  </a:lnTo>
                  <a:lnTo>
                    <a:pt x="0" y="153"/>
                  </a:lnTo>
                  <a:lnTo>
                    <a:pt x="3" y="149"/>
                  </a:lnTo>
                  <a:lnTo>
                    <a:pt x="3" y="129"/>
                  </a:lnTo>
                  <a:lnTo>
                    <a:pt x="0" y="51"/>
                  </a:lnTo>
                  <a:lnTo>
                    <a:pt x="3" y="17"/>
                  </a:lnTo>
                  <a:lnTo>
                    <a:pt x="7" y="4"/>
                  </a:lnTo>
                  <a:lnTo>
                    <a:pt x="7" y="4"/>
                  </a:lnTo>
                  <a:lnTo>
                    <a:pt x="10" y="0"/>
                  </a:lnTo>
                  <a:lnTo>
                    <a:pt x="20" y="4"/>
                  </a:lnTo>
                  <a:lnTo>
                    <a:pt x="34" y="11"/>
                  </a:lnTo>
                  <a:lnTo>
                    <a:pt x="37" y="17"/>
                  </a:lnTo>
                  <a:lnTo>
                    <a:pt x="57" y="48"/>
                  </a:lnTo>
                  <a:lnTo>
                    <a:pt x="57" y="51"/>
                  </a:lnTo>
                  <a:lnTo>
                    <a:pt x="60" y="51"/>
                  </a:lnTo>
                  <a:lnTo>
                    <a:pt x="101" y="105"/>
                  </a:lnTo>
                  <a:lnTo>
                    <a:pt x="114" y="143"/>
                  </a:lnTo>
                  <a:lnTo>
                    <a:pt x="121" y="160"/>
                  </a:lnTo>
                  <a:lnTo>
                    <a:pt x="118" y="173"/>
                  </a:lnTo>
                  <a:lnTo>
                    <a:pt x="114" y="187"/>
                  </a:lnTo>
                  <a:lnTo>
                    <a:pt x="84" y="227"/>
                  </a:lnTo>
                  <a:lnTo>
                    <a:pt x="30" y="27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 flipH="1">
            <a:off x="179512" y="116632"/>
            <a:ext cx="936104" cy="1052736"/>
            <a:chOff x="6083" y="1311"/>
            <a:chExt cx="3772" cy="4205"/>
          </a:xfrm>
        </p:grpSpPr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6083" y="1311"/>
              <a:ext cx="3772" cy="4205"/>
            </a:xfrm>
            <a:custGeom>
              <a:avLst/>
              <a:gdLst/>
              <a:ahLst/>
              <a:cxnLst>
                <a:cxn ang="0">
                  <a:pos x="158" y="3606"/>
                </a:cxn>
                <a:cxn ang="0">
                  <a:pos x="421" y="3826"/>
                </a:cxn>
                <a:cxn ang="0">
                  <a:pos x="721" y="3999"/>
                </a:cxn>
                <a:cxn ang="0">
                  <a:pos x="1048" y="4121"/>
                </a:cxn>
                <a:cxn ang="0">
                  <a:pos x="1399" y="4192"/>
                </a:cxn>
                <a:cxn ang="0">
                  <a:pos x="1753" y="4202"/>
                </a:cxn>
                <a:cxn ang="0">
                  <a:pos x="2070" y="4161"/>
                </a:cxn>
                <a:cxn ang="0">
                  <a:pos x="2373" y="4077"/>
                </a:cxn>
                <a:cxn ang="0">
                  <a:pos x="2656" y="3951"/>
                </a:cxn>
                <a:cxn ang="0">
                  <a:pos x="2916" y="3789"/>
                </a:cxn>
                <a:cxn ang="0">
                  <a:pos x="3148" y="3589"/>
                </a:cxn>
                <a:cxn ang="0">
                  <a:pos x="3347" y="3362"/>
                </a:cxn>
                <a:cxn ang="0">
                  <a:pos x="3513" y="3105"/>
                </a:cxn>
                <a:cxn ang="0">
                  <a:pos x="3641" y="2827"/>
                </a:cxn>
                <a:cxn ang="0">
                  <a:pos x="3728" y="2526"/>
                </a:cxn>
                <a:cxn ang="0">
                  <a:pos x="3769" y="2211"/>
                </a:cxn>
                <a:cxn ang="0">
                  <a:pos x="3759" y="1889"/>
                </a:cxn>
                <a:cxn ang="0">
                  <a:pos x="3705" y="1578"/>
                </a:cxn>
                <a:cxn ang="0">
                  <a:pos x="3604" y="1283"/>
                </a:cxn>
                <a:cxn ang="0">
                  <a:pos x="3462" y="1012"/>
                </a:cxn>
                <a:cxn ang="0">
                  <a:pos x="3283" y="765"/>
                </a:cxn>
                <a:cxn ang="0">
                  <a:pos x="3074" y="545"/>
                </a:cxn>
                <a:cxn ang="0">
                  <a:pos x="2832" y="359"/>
                </a:cxn>
                <a:cxn ang="0">
                  <a:pos x="2565" y="206"/>
                </a:cxn>
                <a:cxn ang="0">
                  <a:pos x="2275" y="95"/>
                </a:cxn>
                <a:cxn ang="0">
                  <a:pos x="1965" y="23"/>
                </a:cxn>
                <a:cxn ang="0">
                  <a:pos x="1645" y="0"/>
                </a:cxn>
                <a:cxn ang="0">
                  <a:pos x="1338" y="20"/>
                </a:cxn>
                <a:cxn ang="0">
                  <a:pos x="1045" y="84"/>
                </a:cxn>
                <a:cxn ang="0">
                  <a:pos x="947" y="145"/>
                </a:cxn>
                <a:cxn ang="0">
                  <a:pos x="1183" y="186"/>
                </a:cxn>
                <a:cxn ang="0">
                  <a:pos x="1392" y="271"/>
                </a:cxn>
                <a:cxn ang="0">
                  <a:pos x="1574" y="396"/>
                </a:cxn>
                <a:cxn ang="0">
                  <a:pos x="1854" y="718"/>
                </a:cxn>
                <a:cxn ang="0">
                  <a:pos x="2019" y="1080"/>
                </a:cxn>
                <a:cxn ang="0">
                  <a:pos x="2076" y="1402"/>
                </a:cxn>
                <a:cxn ang="0">
                  <a:pos x="2063" y="1523"/>
                </a:cxn>
                <a:cxn ang="0">
                  <a:pos x="2002" y="1662"/>
                </a:cxn>
                <a:cxn ang="0">
                  <a:pos x="1797" y="2035"/>
                </a:cxn>
                <a:cxn ang="0">
                  <a:pos x="1736" y="2197"/>
                </a:cxn>
                <a:cxn ang="0">
                  <a:pos x="1753" y="2302"/>
                </a:cxn>
                <a:cxn ang="0">
                  <a:pos x="1803" y="2323"/>
                </a:cxn>
                <a:cxn ang="0">
                  <a:pos x="1894" y="2333"/>
                </a:cxn>
                <a:cxn ang="0">
                  <a:pos x="2023" y="2343"/>
                </a:cxn>
                <a:cxn ang="0">
                  <a:pos x="2114" y="2377"/>
                </a:cxn>
                <a:cxn ang="0">
                  <a:pos x="2093" y="2549"/>
                </a:cxn>
                <a:cxn ang="0">
                  <a:pos x="2002" y="2627"/>
                </a:cxn>
                <a:cxn ang="0">
                  <a:pos x="1921" y="2627"/>
                </a:cxn>
                <a:cxn ang="0">
                  <a:pos x="1871" y="2651"/>
                </a:cxn>
                <a:cxn ang="0">
                  <a:pos x="1857" y="2726"/>
                </a:cxn>
                <a:cxn ang="0">
                  <a:pos x="1905" y="2834"/>
                </a:cxn>
                <a:cxn ang="0">
                  <a:pos x="1894" y="2841"/>
                </a:cxn>
                <a:cxn ang="0">
                  <a:pos x="1810" y="2841"/>
                </a:cxn>
                <a:cxn ang="0">
                  <a:pos x="1760" y="2868"/>
                </a:cxn>
                <a:cxn ang="0">
                  <a:pos x="1746" y="2952"/>
                </a:cxn>
                <a:cxn ang="0">
                  <a:pos x="1773" y="3061"/>
                </a:cxn>
                <a:cxn ang="0">
                  <a:pos x="1699" y="3142"/>
                </a:cxn>
                <a:cxn ang="0">
                  <a:pos x="1581" y="3223"/>
                </a:cxn>
                <a:cxn ang="0">
                  <a:pos x="1311" y="3352"/>
                </a:cxn>
                <a:cxn ang="0">
                  <a:pos x="917" y="3467"/>
                </a:cxn>
                <a:cxn ang="0">
                  <a:pos x="495" y="3518"/>
                </a:cxn>
                <a:cxn ang="0">
                  <a:pos x="111" y="3477"/>
                </a:cxn>
              </a:cxnLst>
              <a:rect l="0" t="0" r="r" b="b"/>
              <a:pathLst>
                <a:path w="3772" h="4205">
                  <a:moveTo>
                    <a:pt x="0" y="3440"/>
                  </a:moveTo>
                  <a:lnTo>
                    <a:pt x="77" y="3525"/>
                  </a:lnTo>
                  <a:lnTo>
                    <a:pt x="158" y="3606"/>
                  </a:lnTo>
                  <a:lnTo>
                    <a:pt x="243" y="3684"/>
                  </a:lnTo>
                  <a:lnTo>
                    <a:pt x="330" y="3755"/>
                  </a:lnTo>
                  <a:lnTo>
                    <a:pt x="421" y="3826"/>
                  </a:lnTo>
                  <a:lnTo>
                    <a:pt x="519" y="3887"/>
                  </a:lnTo>
                  <a:lnTo>
                    <a:pt x="617" y="3945"/>
                  </a:lnTo>
                  <a:lnTo>
                    <a:pt x="721" y="3999"/>
                  </a:lnTo>
                  <a:lnTo>
                    <a:pt x="826" y="4046"/>
                  </a:lnTo>
                  <a:lnTo>
                    <a:pt x="937" y="4087"/>
                  </a:lnTo>
                  <a:lnTo>
                    <a:pt x="1048" y="4121"/>
                  </a:lnTo>
                  <a:lnTo>
                    <a:pt x="1163" y="4151"/>
                  </a:lnTo>
                  <a:lnTo>
                    <a:pt x="1281" y="4175"/>
                  </a:lnTo>
                  <a:lnTo>
                    <a:pt x="1399" y="4192"/>
                  </a:lnTo>
                  <a:lnTo>
                    <a:pt x="1520" y="4202"/>
                  </a:lnTo>
                  <a:lnTo>
                    <a:pt x="1645" y="4205"/>
                  </a:lnTo>
                  <a:lnTo>
                    <a:pt x="1753" y="4202"/>
                  </a:lnTo>
                  <a:lnTo>
                    <a:pt x="1861" y="4195"/>
                  </a:lnTo>
                  <a:lnTo>
                    <a:pt x="1965" y="4182"/>
                  </a:lnTo>
                  <a:lnTo>
                    <a:pt x="2070" y="4161"/>
                  </a:lnTo>
                  <a:lnTo>
                    <a:pt x="2174" y="4138"/>
                  </a:lnTo>
                  <a:lnTo>
                    <a:pt x="2275" y="4110"/>
                  </a:lnTo>
                  <a:lnTo>
                    <a:pt x="2373" y="4077"/>
                  </a:lnTo>
                  <a:lnTo>
                    <a:pt x="2471" y="4039"/>
                  </a:lnTo>
                  <a:lnTo>
                    <a:pt x="2565" y="3999"/>
                  </a:lnTo>
                  <a:lnTo>
                    <a:pt x="2656" y="3951"/>
                  </a:lnTo>
                  <a:lnTo>
                    <a:pt x="2744" y="3901"/>
                  </a:lnTo>
                  <a:lnTo>
                    <a:pt x="2832" y="3846"/>
                  </a:lnTo>
                  <a:lnTo>
                    <a:pt x="2916" y="3789"/>
                  </a:lnTo>
                  <a:lnTo>
                    <a:pt x="2997" y="3724"/>
                  </a:lnTo>
                  <a:lnTo>
                    <a:pt x="3074" y="3660"/>
                  </a:lnTo>
                  <a:lnTo>
                    <a:pt x="3148" y="3589"/>
                  </a:lnTo>
                  <a:lnTo>
                    <a:pt x="3216" y="3518"/>
                  </a:lnTo>
                  <a:lnTo>
                    <a:pt x="3283" y="3440"/>
                  </a:lnTo>
                  <a:lnTo>
                    <a:pt x="3347" y="3362"/>
                  </a:lnTo>
                  <a:lnTo>
                    <a:pt x="3408" y="3277"/>
                  </a:lnTo>
                  <a:lnTo>
                    <a:pt x="3462" y="3193"/>
                  </a:lnTo>
                  <a:lnTo>
                    <a:pt x="3513" y="3105"/>
                  </a:lnTo>
                  <a:lnTo>
                    <a:pt x="3560" y="3013"/>
                  </a:lnTo>
                  <a:lnTo>
                    <a:pt x="3604" y="2922"/>
                  </a:lnTo>
                  <a:lnTo>
                    <a:pt x="3641" y="2827"/>
                  </a:lnTo>
                  <a:lnTo>
                    <a:pt x="3674" y="2729"/>
                  </a:lnTo>
                  <a:lnTo>
                    <a:pt x="3705" y="2627"/>
                  </a:lnTo>
                  <a:lnTo>
                    <a:pt x="3728" y="2526"/>
                  </a:lnTo>
                  <a:lnTo>
                    <a:pt x="3745" y="2424"/>
                  </a:lnTo>
                  <a:lnTo>
                    <a:pt x="3759" y="2316"/>
                  </a:lnTo>
                  <a:lnTo>
                    <a:pt x="3769" y="2211"/>
                  </a:lnTo>
                  <a:lnTo>
                    <a:pt x="3772" y="2103"/>
                  </a:lnTo>
                  <a:lnTo>
                    <a:pt x="3769" y="1994"/>
                  </a:lnTo>
                  <a:lnTo>
                    <a:pt x="3759" y="1889"/>
                  </a:lnTo>
                  <a:lnTo>
                    <a:pt x="3745" y="1784"/>
                  </a:lnTo>
                  <a:lnTo>
                    <a:pt x="3728" y="1679"/>
                  </a:lnTo>
                  <a:lnTo>
                    <a:pt x="3705" y="1578"/>
                  </a:lnTo>
                  <a:lnTo>
                    <a:pt x="3674" y="1479"/>
                  </a:lnTo>
                  <a:lnTo>
                    <a:pt x="3641" y="1381"/>
                  </a:lnTo>
                  <a:lnTo>
                    <a:pt x="3604" y="1283"/>
                  </a:lnTo>
                  <a:lnTo>
                    <a:pt x="3560" y="1192"/>
                  </a:lnTo>
                  <a:lnTo>
                    <a:pt x="3513" y="1100"/>
                  </a:lnTo>
                  <a:lnTo>
                    <a:pt x="3462" y="1012"/>
                  </a:lnTo>
                  <a:lnTo>
                    <a:pt x="3408" y="928"/>
                  </a:lnTo>
                  <a:lnTo>
                    <a:pt x="3347" y="843"/>
                  </a:lnTo>
                  <a:lnTo>
                    <a:pt x="3283" y="765"/>
                  </a:lnTo>
                  <a:lnTo>
                    <a:pt x="3216" y="687"/>
                  </a:lnTo>
                  <a:lnTo>
                    <a:pt x="3148" y="616"/>
                  </a:lnTo>
                  <a:lnTo>
                    <a:pt x="3074" y="545"/>
                  </a:lnTo>
                  <a:lnTo>
                    <a:pt x="2997" y="481"/>
                  </a:lnTo>
                  <a:lnTo>
                    <a:pt x="2916" y="416"/>
                  </a:lnTo>
                  <a:lnTo>
                    <a:pt x="2832" y="359"/>
                  </a:lnTo>
                  <a:lnTo>
                    <a:pt x="2744" y="304"/>
                  </a:lnTo>
                  <a:lnTo>
                    <a:pt x="2656" y="254"/>
                  </a:lnTo>
                  <a:lnTo>
                    <a:pt x="2565" y="206"/>
                  </a:lnTo>
                  <a:lnTo>
                    <a:pt x="2471" y="166"/>
                  </a:lnTo>
                  <a:lnTo>
                    <a:pt x="2373" y="128"/>
                  </a:lnTo>
                  <a:lnTo>
                    <a:pt x="2275" y="95"/>
                  </a:lnTo>
                  <a:lnTo>
                    <a:pt x="2174" y="67"/>
                  </a:lnTo>
                  <a:lnTo>
                    <a:pt x="2070" y="44"/>
                  </a:lnTo>
                  <a:lnTo>
                    <a:pt x="1965" y="23"/>
                  </a:lnTo>
                  <a:lnTo>
                    <a:pt x="1861" y="10"/>
                  </a:lnTo>
                  <a:lnTo>
                    <a:pt x="1753" y="3"/>
                  </a:lnTo>
                  <a:lnTo>
                    <a:pt x="1645" y="0"/>
                  </a:lnTo>
                  <a:lnTo>
                    <a:pt x="1540" y="3"/>
                  </a:lnTo>
                  <a:lnTo>
                    <a:pt x="1439" y="10"/>
                  </a:lnTo>
                  <a:lnTo>
                    <a:pt x="1338" y="20"/>
                  </a:lnTo>
                  <a:lnTo>
                    <a:pt x="1240" y="37"/>
                  </a:lnTo>
                  <a:lnTo>
                    <a:pt x="1143" y="57"/>
                  </a:lnTo>
                  <a:lnTo>
                    <a:pt x="1045" y="84"/>
                  </a:lnTo>
                  <a:lnTo>
                    <a:pt x="954" y="111"/>
                  </a:lnTo>
                  <a:lnTo>
                    <a:pt x="860" y="145"/>
                  </a:lnTo>
                  <a:lnTo>
                    <a:pt x="947" y="145"/>
                  </a:lnTo>
                  <a:lnTo>
                    <a:pt x="1028" y="155"/>
                  </a:lnTo>
                  <a:lnTo>
                    <a:pt x="1106" y="166"/>
                  </a:lnTo>
                  <a:lnTo>
                    <a:pt x="1183" y="186"/>
                  </a:lnTo>
                  <a:lnTo>
                    <a:pt x="1257" y="210"/>
                  </a:lnTo>
                  <a:lnTo>
                    <a:pt x="1325" y="240"/>
                  </a:lnTo>
                  <a:lnTo>
                    <a:pt x="1392" y="271"/>
                  </a:lnTo>
                  <a:lnTo>
                    <a:pt x="1456" y="308"/>
                  </a:lnTo>
                  <a:lnTo>
                    <a:pt x="1517" y="352"/>
                  </a:lnTo>
                  <a:lnTo>
                    <a:pt x="1574" y="396"/>
                  </a:lnTo>
                  <a:lnTo>
                    <a:pt x="1679" y="494"/>
                  </a:lnTo>
                  <a:lnTo>
                    <a:pt x="1773" y="602"/>
                  </a:lnTo>
                  <a:lnTo>
                    <a:pt x="1854" y="718"/>
                  </a:lnTo>
                  <a:lnTo>
                    <a:pt x="1921" y="839"/>
                  </a:lnTo>
                  <a:lnTo>
                    <a:pt x="1975" y="958"/>
                  </a:lnTo>
                  <a:lnTo>
                    <a:pt x="2019" y="1080"/>
                  </a:lnTo>
                  <a:lnTo>
                    <a:pt x="2053" y="1195"/>
                  </a:lnTo>
                  <a:lnTo>
                    <a:pt x="2070" y="1303"/>
                  </a:lnTo>
                  <a:lnTo>
                    <a:pt x="2076" y="1402"/>
                  </a:lnTo>
                  <a:lnTo>
                    <a:pt x="2073" y="1446"/>
                  </a:lnTo>
                  <a:lnTo>
                    <a:pt x="2070" y="1486"/>
                  </a:lnTo>
                  <a:lnTo>
                    <a:pt x="2063" y="1523"/>
                  </a:lnTo>
                  <a:lnTo>
                    <a:pt x="2053" y="1557"/>
                  </a:lnTo>
                  <a:lnTo>
                    <a:pt x="2029" y="1608"/>
                  </a:lnTo>
                  <a:lnTo>
                    <a:pt x="2002" y="1662"/>
                  </a:lnTo>
                  <a:lnTo>
                    <a:pt x="1935" y="1784"/>
                  </a:lnTo>
                  <a:lnTo>
                    <a:pt x="1864" y="1913"/>
                  </a:lnTo>
                  <a:lnTo>
                    <a:pt x="1797" y="2035"/>
                  </a:lnTo>
                  <a:lnTo>
                    <a:pt x="1770" y="2096"/>
                  </a:lnTo>
                  <a:lnTo>
                    <a:pt x="1749" y="2147"/>
                  </a:lnTo>
                  <a:lnTo>
                    <a:pt x="1736" y="2197"/>
                  </a:lnTo>
                  <a:lnTo>
                    <a:pt x="1733" y="2241"/>
                  </a:lnTo>
                  <a:lnTo>
                    <a:pt x="1736" y="2275"/>
                  </a:lnTo>
                  <a:lnTo>
                    <a:pt x="1753" y="2302"/>
                  </a:lnTo>
                  <a:lnTo>
                    <a:pt x="1766" y="2312"/>
                  </a:lnTo>
                  <a:lnTo>
                    <a:pt x="1783" y="2319"/>
                  </a:lnTo>
                  <a:lnTo>
                    <a:pt x="1803" y="2323"/>
                  </a:lnTo>
                  <a:lnTo>
                    <a:pt x="1827" y="2323"/>
                  </a:lnTo>
                  <a:lnTo>
                    <a:pt x="1864" y="2326"/>
                  </a:lnTo>
                  <a:lnTo>
                    <a:pt x="1894" y="2333"/>
                  </a:lnTo>
                  <a:lnTo>
                    <a:pt x="1955" y="2346"/>
                  </a:lnTo>
                  <a:lnTo>
                    <a:pt x="1985" y="2346"/>
                  </a:lnTo>
                  <a:lnTo>
                    <a:pt x="2023" y="2343"/>
                  </a:lnTo>
                  <a:lnTo>
                    <a:pt x="2063" y="2329"/>
                  </a:lnTo>
                  <a:lnTo>
                    <a:pt x="2114" y="2306"/>
                  </a:lnTo>
                  <a:lnTo>
                    <a:pt x="2114" y="2377"/>
                  </a:lnTo>
                  <a:lnTo>
                    <a:pt x="2110" y="2445"/>
                  </a:lnTo>
                  <a:lnTo>
                    <a:pt x="2103" y="2502"/>
                  </a:lnTo>
                  <a:lnTo>
                    <a:pt x="2093" y="2549"/>
                  </a:lnTo>
                  <a:lnTo>
                    <a:pt x="2073" y="2587"/>
                  </a:lnTo>
                  <a:lnTo>
                    <a:pt x="2043" y="2614"/>
                  </a:lnTo>
                  <a:lnTo>
                    <a:pt x="2002" y="2627"/>
                  </a:lnTo>
                  <a:lnTo>
                    <a:pt x="1979" y="2631"/>
                  </a:lnTo>
                  <a:lnTo>
                    <a:pt x="1948" y="2627"/>
                  </a:lnTo>
                  <a:lnTo>
                    <a:pt x="1921" y="2627"/>
                  </a:lnTo>
                  <a:lnTo>
                    <a:pt x="1898" y="2631"/>
                  </a:lnTo>
                  <a:lnTo>
                    <a:pt x="1881" y="2641"/>
                  </a:lnTo>
                  <a:lnTo>
                    <a:pt x="1871" y="2651"/>
                  </a:lnTo>
                  <a:lnTo>
                    <a:pt x="1861" y="2668"/>
                  </a:lnTo>
                  <a:lnTo>
                    <a:pt x="1857" y="2685"/>
                  </a:lnTo>
                  <a:lnTo>
                    <a:pt x="1857" y="2726"/>
                  </a:lnTo>
                  <a:lnTo>
                    <a:pt x="1867" y="2766"/>
                  </a:lnTo>
                  <a:lnTo>
                    <a:pt x="1884" y="2803"/>
                  </a:lnTo>
                  <a:lnTo>
                    <a:pt x="1905" y="2834"/>
                  </a:lnTo>
                  <a:lnTo>
                    <a:pt x="1918" y="2844"/>
                  </a:lnTo>
                  <a:lnTo>
                    <a:pt x="1928" y="2851"/>
                  </a:lnTo>
                  <a:lnTo>
                    <a:pt x="1894" y="2841"/>
                  </a:lnTo>
                  <a:lnTo>
                    <a:pt x="1861" y="2837"/>
                  </a:lnTo>
                  <a:lnTo>
                    <a:pt x="1834" y="2837"/>
                  </a:lnTo>
                  <a:lnTo>
                    <a:pt x="1810" y="2841"/>
                  </a:lnTo>
                  <a:lnTo>
                    <a:pt x="1790" y="2844"/>
                  </a:lnTo>
                  <a:lnTo>
                    <a:pt x="1773" y="2854"/>
                  </a:lnTo>
                  <a:lnTo>
                    <a:pt x="1760" y="2868"/>
                  </a:lnTo>
                  <a:lnTo>
                    <a:pt x="1749" y="2881"/>
                  </a:lnTo>
                  <a:lnTo>
                    <a:pt x="1743" y="2915"/>
                  </a:lnTo>
                  <a:lnTo>
                    <a:pt x="1746" y="2952"/>
                  </a:lnTo>
                  <a:lnTo>
                    <a:pt x="1760" y="2993"/>
                  </a:lnTo>
                  <a:lnTo>
                    <a:pt x="1787" y="3034"/>
                  </a:lnTo>
                  <a:lnTo>
                    <a:pt x="1773" y="3061"/>
                  </a:lnTo>
                  <a:lnTo>
                    <a:pt x="1753" y="3088"/>
                  </a:lnTo>
                  <a:lnTo>
                    <a:pt x="1726" y="3115"/>
                  </a:lnTo>
                  <a:lnTo>
                    <a:pt x="1699" y="3142"/>
                  </a:lnTo>
                  <a:lnTo>
                    <a:pt x="1662" y="3169"/>
                  </a:lnTo>
                  <a:lnTo>
                    <a:pt x="1625" y="3196"/>
                  </a:lnTo>
                  <a:lnTo>
                    <a:pt x="1581" y="3223"/>
                  </a:lnTo>
                  <a:lnTo>
                    <a:pt x="1534" y="3250"/>
                  </a:lnTo>
                  <a:lnTo>
                    <a:pt x="1429" y="3301"/>
                  </a:lnTo>
                  <a:lnTo>
                    <a:pt x="1311" y="3352"/>
                  </a:lnTo>
                  <a:lnTo>
                    <a:pt x="1187" y="3396"/>
                  </a:lnTo>
                  <a:lnTo>
                    <a:pt x="1055" y="3433"/>
                  </a:lnTo>
                  <a:lnTo>
                    <a:pt x="917" y="3467"/>
                  </a:lnTo>
                  <a:lnTo>
                    <a:pt x="775" y="3494"/>
                  </a:lnTo>
                  <a:lnTo>
                    <a:pt x="634" y="3511"/>
                  </a:lnTo>
                  <a:lnTo>
                    <a:pt x="495" y="3518"/>
                  </a:lnTo>
                  <a:lnTo>
                    <a:pt x="361" y="3518"/>
                  </a:lnTo>
                  <a:lnTo>
                    <a:pt x="229" y="3504"/>
                  </a:lnTo>
                  <a:lnTo>
                    <a:pt x="111" y="3477"/>
                  </a:lnTo>
                  <a:lnTo>
                    <a:pt x="54" y="3460"/>
                  </a:lnTo>
                  <a:lnTo>
                    <a:pt x="0" y="3440"/>
                  </a:lnTo>
                  <a:close/>
                </a:path>
              </a:pathLst>
            </a:custGeom>
            <a:solidFill>
              <a:srgbClr val="B0FFFF"/>
            </a:solidFill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  <a:cxn ang="0">
                  <a:pos x="0" y="383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  <a:lnTo>
                    <a:pt x="0" y="38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8433" y="2868"/>
              <a:ext cx="552" cy="214"/>
            </a:xfrm>
            <a:custGeom>
              <a:avLst/>
              <a:gdLst/>
              <a:ahLst/>
              <a:cxnLst>
                <a:cxn ang="0">
                  <a:pos x="552" y="214"/>
                </a:cxn>
                <a:cxn ang="0">
                  <a:pos x="522" y="190"/>
                </a:cxn>
                <a:cxn ang="0">
                  <a:pos x="485" y="166"/>
                </a:cxn>
                <a:cxn ang="0">
                  <a:pos x="407" y="119"/>
                </a:cxn>
                <a:cxn ang="0">
                  <a:pos x="320" y="75"/>
                </a:cxn>
                <a:cxn ang="0">
                  <a:pos x="232" y="38"/>
                </a:cxn>
                <a:cxn ang="0">
                  <a:pos x="151" y="10"/>
                </a:cxn>
                <a:cxn ang="0">
                  <a:pos x="114" y="4"/>
                </a:cxn>
                <a:cxn ang="0">
                  <a:pos x="80" y="0"/>
                </a:cxn>
                <a:cxn ang="0">
                  <a:pos x="50" y="0"/>
                </a:cxn>
                <a:cxn ang="0">
                  <a:pos x="26" y="4"/>
                </a:cxn>
                <a:cxn ang="0">
                  <a:pos x="10" y="14"/>
                </a:cxn>
                <a:cxn ang="0">
                  <a:pos x="0" y="31"/>
                </a:cxn>
              </a:cxnLst>
              <a:rect l="0" t="0" r="r" b="b"/>
              <a:pathLst>
                <a:path w="552" h="214">
                  <a:moveTo>
                    <a:pt x="552" y="214"/>
                  </a:moveTo>
                  <a:lnTo>
                    <a:pt x="522" y="190"/>
                  </a:lnTo>
                  <a:lnTo>
                    <a:pt x="485" y="166"/>
                  </a:lnTo>
                  <a:lnTo>
                    <a:pt x="407" y="119"/>
                  </a:lnTo>
                  <a:lnTo>
                    <a:pt x="320" y="75"/>
                  </a:lnTo>
                  <a:lnTo>
                    <a:pt x="232" y="38"/>
                  </a:lnTo>
                  <a:lnTo>
                    <a:pt x="151" y="10"/>
                  </a:lnTo>
                  <a:lnTo>
                    <a:pt x="114" y="4"/>
                  </a:lnTo>
                  <a:lnTo>
                    <a:pt x="80" y="0"/>
                  </a:lnTo>
                  <a:lnTo>
                    <a:pt x="50" y="0"/>
                  </a:lnTo>
                  <a:lnTo>
                    <a:pt x="26" y="4"/>
                  </a:lnTo>
                  <a:lnTo>
                    <a:pt x="10" y="14"/>
                  </a:lnTo>
                  <a:lnTo>
                    <a:pt x="0" y="3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8631" y="2675"/>
              <a:ext cx="193" cy="278"/>
            </a:xfrm>
            <a:custGeom>
              <a:avLst/>
              <a:gdLst/>
              <a:ahLst/>
              <a:cxnLst>
                <a:cxn ang="0">
                  <a:pos x="0" y="203"/>
                </a:cxn>
                <a:cxn ang="0">
                  <a:pos x="7" y="156"/>
                </a:cxn>
                <a:cxn ang="0">
                  <a:pos x="21" y="112"/>
                </a:cxn>
                <a:cxn ang="0">
                  <a:pos x="34" y="78"/>
                </a:cxn>
                <a:cxn ang="0">
                  <a:pos x="54" y="48"/>
                </a:cxn>
                <a:cxn ang="0">
                  <a:pos x="71" y="27"/>
                </a:cxn>
                <a:cxn ang="0">
                  <a:pos x="91" y="10"/>
                </a:cxn>
                <a:cxn ang="0">
                  <a:pos x="112" y="0"/>
                </a:cxn>
                <a:cxn ang="0">
                  <a:pos x="132" y="0"/>
                </a:cxn>
                <a:cxn ang="0">
                  <a:pos x="149" y="7"/>
                </a:cxn>
                <a:cxn ang="0">
                  <a:pos x="166" y="21"/>
                </a:cxn>
                <a:cxn ang="0">
                  <a:pos x="179" y="41"/>
                </a:cxn>
                <a:cxn ang="0">
                  <a:pos x="189" y="71"/>
                </a:cxn>
                <a:cxn ang="0">
                  <a:pos x="193" y="109"/>
                </a:cxn>
                <a:cxn ang="0">
                  <a:pos x="193" y="156"/>
                </a:cxn>
                <a:cxn ang="0">
                  <a:pos x="186" y="214"/>
                </a:cxn>
                <a:cxn ang="0">
                  <a:pos x="176" y="278"/>
                </a:cxn>
                <a:cxn ang="0">
                  <a:pos x="172" y="278"/>
                </a:cxn>
                <a:cxn ang="0">
                  <a:pos x="166" y="278"/>
                </a:cxn>
                <a:cxn ang="0">
                  <a:pos x="145" y="275"/>
                </a:cxn>
                <a:cxn ang="0">
                  <a:pos x="118" y="271"/>
                </a:cxn>
                <a:cxn ang="0">
                  <a:pos x="85" y="264"/>
                </a:cxn>
                <a:cxn ang="0">
                  <a:pos x="51" y="254"/>
                </a:cxn>
                <a:cxn ang="0">
                  <a:pos x="24" y="241"/>
                </a:cxn>
                <a:cxn ang="0">
                  <a:pos x="7" y="224"/>
                </a:cxn>
                <a:cxn ang="0">
                  <a:pos x="0" y="214"/>
                </a:cxn>
                <a:cxn ang="0">
                  <a:pos x="0" y="203"/>
                </a:cxn>
              </a:cxnLst>
              <a:rect l="0" t="0" r="r" b="b"/>
              <a:pathLst>
                <a:path w="193" h="278">
                  <a:moveTo>
                    <a:pt x="0" y="203"/>
                  </a:moveTo>
                  <a:lnTo>
                    <a:pt x="7" y="156"/>
                  </a:lnTo>
                  <a:lnTo>
                    <a:pt x="21" y="112"/>
                  </a:lnTo>
                  <a:lnTo>
                    <a:pt x="34" y="78"/>
                  </a:lnTo>
                  <a:lnTo>
                    <a:pt x="54" y="48"/>
                  </a:lnTo>
                  <a:lnTo>
                    <a:pt x="71" y="27"/>
                  </a:lnTo>
                  <a:lnTo>
                    <a:pt x="91" y="10"/>
                  </a:lnTo>
                  <a:lnTo>
                    <a:pt x="112" y="0"/>
                  </a:lnTo>
                  <a:lnTo>
                    <a:pt x="132" y="0"/>
                  </a:lnTo>
                  <a:lnTo>
                    <a:pt x="149" y="7"/>
                  </a:lnTo>
                  <a:lnTo>
                    <a:pt x="166" y="21"/>
                  </a:lnTo>
                  <a:lnTo>
                    <a:pt x="179" y="41"/>
                  </a:lnTo>
                  <a:lnTo>
                    <a:pt x="189" y="71"/>
                  </a:lnTo>
                  <a:lnTo>
                    <a:pt x="193" y="109"/>
                  </a:lnTo>
                  <a:lnTo>
                    <a:pt x="193" y="156"/>
                  </a:lnTo>
                  <a:lnTo>
                    <a:pt x="186" y="214"/>
                  </a:lnTo>
                  <a:lnTo>
                    <a:pt x="176" y="278"/>
                  </a:lnTo>
                  <a:lnTo>
                    <a:pt x="172" y="278"/>
                  </a:lnTo>
                  <a:lnTo>
                    <a:pt x="166" y="278"/>
                  </a:lnTo>
                  <a:lnTo>
                    <a:pt x="145" y="275"/>
                  </a:lnTo>
                  <a:lnTo>
                    <a:pt x="118" y="271"/>
                  </a:lnTo>
                  <a:lnTo>
                    <a:pt x="85" y="264"/>
                  </a:lnTo>
                  <a:lnTo>
                    <a:pt x="51" y="254"/>
                  </a:lnTo>
                  <a:lnTo>
                    <a:pt x="24" y="241"/>
                  </a:lnTo>
                  <a:lnTo>
                    <a:pt x="7" y="224"/>
                  </a:lnTo>
                  <a:lnTo>
                    <a:pt x="0" y="214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8031" y="4175"/>
              <a:ext cx="718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" y="51"/>
                </a:cxn>
                <a:cxn ang="0">
                  <a:pos x="169" y="92"/>
                </a:cxn>
                <a:cxn ang="0">
                  <a:pos x="253" y="126"/>
                </a:cxn>
                <a:cxn ang="0">
                  <a:pos x="297" y="136"/>
                </a:cxn>
                <a:cxn ang="0">
                  <a:pos x="341" y="146"/>
                </a:cxn>
                <a:cxn ang="0">
                  <a:pos x="385" y="149"/>
                </a:cxn>
                <a:cxn ang="0">
                  <a:pos x="428" y="149"/>
                </a:cxn>
                <a:cxn ang="0">
                  <a:pos x="476" y="143"/>
                </a:cxn>
                <a:cxn ang="0">
                  <a:pos x="520" y="132"/>
                </a:cxn>
                <a:cxn ang="0">
                  <a:pos x="567" y="116"/>
                </a:cxn>
                <a:cxn ang="0">
                  <a:pos x="617" y="92"/>
                </a:cxn>
                <a:cxn ang="0">
                  <a:pos x="668" y="61"/>
                </a:cxn>
                <a:cxn ang="0">
                  <a:pos x="718" y="27"/>
                </a:cxn>
              </a:cxnLst>
              <a:rect l="0" t="0" r="r" b="b"/>
              <a:pathLst>
                <a:path w="718" h="149">
                  <a:moveTo>
                    <a:pt x="0" y="0"/>
                  </a:moveTo>
                  <a:lnTo>
                    <a:pt x="85" y="51"/>
                  </a:lnTo>
                  <a:lnTo>
                    <a:pt x="169" y="92"/>
                  </a:lnTo>
                  <a:lnTo>
                    <a:pt x="253" y="126"/>
                  </a:lnTo>
                  <a:lnTo>
                    <a:pt x="297" y="136"/>
                  </a:lnTo>
                  <a:lnTo>
                    <a:pt x="341" y="146"/>
                  </a:lnTo>
                  <a:lnTo>
                    <a:pt x="385" y="149"/>
                  </a:lnTo>
                  <a:lnTo>
                    <a:pt x="428" y="149"/>
                  </a:lnTo>
                  <a:lnTo>
                    <a:pt x="476" y="143"/>
                  </a:lnTo>
                  <a:lnTo>
                    <a:pt x="520" y="132"/>
                  </a:lnTo>
                  <a:lnTo>
                    <a:pt x="567" y="116"/>
                  </a:lnTo>
                  <a:lnTo>
                    <a:pt x="617" y="92"/>
                  </a:lnTo>
                  <a:lnTo>
                    <a:pt x="668" y="61"/>
                  </a:lnTo>
                  <a:lnTo>
                    <a:pt x="718" y="27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8679" y="4026"/>
              <a:ext cx="77" cy="4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31"/>
                </a:cxn>
                <a:cxn ang="0">
                  <a:pos x="50" y="72"/>
                </a:cxn>
                <a:cxn ang="0">
                  <a:pos x="70" y="126"/>
                </a:cxn>
                <a:cxn ang="0">
                  <a:pos x="77" y="180"/>
                </a:cxn>
                <a:cxn ang="0">
                  <a:pos x="77" y="241"/>
                </a:cxn>
                <a:cxn ang="0">
                  <a:pos x="67" y="298"/>
                </a:cxn>
                <a:cxn ang="0">
                  <a:pos x="54" y="325"/>
                </a:cxn>
                <a:cxn ang="0">
                  <a:pos x="40" y="356"/>
                </a:cxn>
                <a:cxn ang="0">
                  <a:pos x="20" y="380"/>
                </a:cxn>
                <a:cxn ang="0">
                  <a:pos x="0" y="403"/>
                </a:cxn>
              </a:cxnLst>
              <a:rect l="0" t="0" r="r" b="b"/>
              <a:pathLst>
                <a:path w="77" h="403">
                  <a:moveTo>
                    <a:pt x="0" y="0"/>
                  </a:moveTo>
                  <a:lnTo>
                    <a:pt x="27" y="31"/>
                  </a:lnTo>
                  <a:lnTo>
                    <a:pt x="50" y="72"/>
                  </a:lnTo>
                  <a:lnTo>
                    <a:pt x="70" y="126"/>
                  </a:lnTo>
                  <a:lnTo>
                    <a:pt x="77" y="180"/>
                  </a:lnTo>
                  <a:lnTo>
                    <a:pt x="77" y="241"/>
                  </a:lnTo>
                  <a:lnTo>
                    <a:pt x="67" y="298"/>
                  </a:lnTo>
                  <a:lnTo>
                    <a:pt x="54" y="325"/>
                  </a:lnTo>
                  <a:lnTo>
                    <a:pt x="40" y="356"/>
                  </a:lnTo>
                  <a:lnTo>
                    <a:pt x="20" y="380"/>
                  </a:lnTo>
                  <a:lnTo>
                    <a:pt x="0" y="403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8604" y="2272"/>
              <a:ext cx="493" cy="190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7" y="78"/>
                </a:cxn>
                <a:cxn ang="0">
                  <a:pos x="21" y="55"/>
                </a:cxn>
                <a:cxn ang="0">
                  <a:pos x="41" y="38"/>
                </a:cxn>
                <a:cxn ang="0">
                  <a:pos x="68" y="24"/>
                </a:cxn>
                <a:cxn ang="0">
                  <a:pos x="98" y="11"/>
                </a:cxn>
                <a:cxn ang="0">
                  <a:pos x="135" y="4"/>
                </a:cxn>
                <a:cxn ang="0">
                  <a:pos x="176" y="0"/>
                </a:cxn>
                <a:cxn ang="0">
                  <a:pos x="216" y="0"/>
                </a:cxn>
                <a:cxn ang="0">
                  <a:pos x="260" y="7"/>
                </a:cxn>
                <a:cxn ang="0">
                  <a:pos x="300" y="17"/>
                </a:cxn>
                <a:cxn ang="0">
                  <a:pos x="341" y="31"/>
                </a:cxn>
                <a:cxn ang="0">
                  <a:pos x="381" y="51"/>
                </a:cxn>
                <a:cxn ang="0">
                  <a:pos x="418" y="78"/>
                </a:cxn>
                <a:cxn ang="0">
                  <a:pos x="449" y="109"/>
                </a:cxn>
                <a:cxn ang="0">
                  <a:pos x="472" y="146"/>
                </a:cxn>
                <a:cxn ang="0">
                  <a:pos x="493" y="190"/>
                </a:cxn>
              </a:cxnLst>
              <a:rect l="0" t="0" r="r" b="b"/>
              <a:pathLst>
                <a:path w="493" h="190">
                  <a:moveTo>
                    <a:pt x="0" y="99"/>
                  </a:moveTo>
                  <a:lnTo>
                    <a:pt x="7" y="78"/>
                  </a:lnTo>
                  <a:lnTo>
                    <a:pt x="21" y="55"/>
                  </a:lnTo>
                  <a:lnTo>
                    <a:pt x="41" y="38"/>
                  </a:lnTo>
                  <a:lnTo>
                    <a:pt x="68" y="24"/>
                  </a:lnTo>
                  <a:lnTo>
                    <a:pt x="98" y="11"/>
                  </a:lnTo>
                  <a:lnTo>
                    <a:pt x="135" y="4"/>
                  </a:lnTo>
                  <a:lnTo>
                    <a:pt x="176" y="0"/>
                  </a:lnTo>
                  <a:lnTo>
                    <a:pt x="216" y="0"/>
                  </a:lnTo>
                  <a:lnTo>
                    <a:pt x="260" y="7"/>
                  </a:lnTo>
                  <a:lnTo>
                    <a:pt x="300" y="17"/>
                  </a:lnTo>
                  <a:lnTo>
                    <a:pt x="341" y="31"/>
                  </a:lnTo>
                  <a:lnTo>
                    <a:pt x="381" y="51"/>
                  </a:lnTo>
                  <a:lnTo>
                    <a:pt x="418" y="78"/>
                  </a:lnTo>
                  <a:lnTo>
                    <a:pt x="449" y="109"/>
                  </a:lnTo>
                  <a:lnTo>
                    <a:pt x="472" y="146"/>
                  </a:lnTo>
                  <a:lnTo>
                    <a:pt x="493" y="190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30" name="Text Box 90"/>
          <p:cNvSpPr txBox="1">
            <a:spLocks noChangeArrowheads="1"/>
          </p:cNvSpPr>
          <p:nvPr/>
        </p:nvSpPr>
        <p:spPr bwMode="auto">
          <a:xfrm>
            <a:off x="3707904" y="1916832"/>
            <a:ext cx="4800600" cy="379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ar-SA" sz="3600" b="1">
                <a:solidFill>
                  <a:srgbClr val="FF6600"/>
                </a:solidFill>
                <a:cs typeface="Traditional Arabic" pitchFamily="2" charset="-78"/>
              </a:rPr>
              <a:t>ت      ث      ل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ar-SA" sz="3600" b="1">
                <a:solidFill>
                  <a:srgbClr val="FF6600"/>
                </a:solidFill>
                <a:cs typeface="Traditional Arabic" pitchFamily="2" charset="-78"/>
              </a:rPr>
              <a:t>  د			   ذ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ar-SA" sz="3600" b="1">
                <a:solidFill>
                  <a:srgbClr val="FF6600"/>
                </a:solidFill>
                <a:cs typeface="Traditional Arabic" pitchFamily="2" charset="-78"/>
              </a:rPr>
              <a:t> ش				  س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ar-SA" sz="3600" b="1">
                <a:solidFill>
                  <a:srgbClr val="FF6600"/>
                </a:solidFill>
                <a:cs typeface="Traditional Arabic" pitchFamily="2" charset="-78"/>
              </a:rPr>
              <a:t>     ز	                               ر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ar-SA" sz="3600" b="1">
                <a:solidFill>
                  <a:srgbClr val="FF6600"/>
                </a:solidFill>
                <a:cs typeface="Traditional Arabic" pitchFamily="2" charset="-78"/>
              </a:rPr>
              <a:t>        ن                          ط </a:t>
            </a:r>
          </a:p>
          <a:p>
            <a:pPr algn="ctr">
              <a:lnSpc>
                <a:spcPct val="80000"/>
              </a:lnSpc>
              <a:spcBef>
                <a:spcPct val="10000"/>
              </a:spcBef>
            </a:pPr>
            <a:r>
              <a:rPr lang="ar-SA" sz="3600" b="1">
                <a:solidFill>
                  <a:srgbClr val="FF6600"/>
                </a:solidFill>
                <a:cs typeface="Traditional Arabic" pitchFamily="2" charset="-78"/>
              </a:rPr>
              <a:t>   ظ      ض      ص</a:t>
            </a:r>
            <a:endParaRPr lang="en-US" sz="3600" b="1">
              <a:solidFill>
                <a:srgbClr val="FF6600"/>
              </a:solidFill>
              <a:cs typeface="Traditional Arabic" pitchFamily="2" charset="-78"/>
            </a:endParaRPr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4368304" y="2504207"/>
            <a:ext cx="3276600" cy="2667000"/>
            <a:chOff x="9203" y="580"/>
            <a:chExt cx="2137" cy="1899"/>
          </a:xfrm>
        </p:grpSpPr>
        <p:sp>
          <p:nvSpPr>
            <p:cNvPr id="32" name="Freeform 3"/>
            <p:cNvSpPr>
              <a:spLocks/>
            </p:cNvSpPr>
            <p:nvPr/>
          </p:nvSpPr>
          <p:spPr bwMode="auto">
            <a:xfrm>
              <a:off x="9203" y="580"/>
              <a:ext cx="2137" cy="1899"/>
            </a:xfrm>
            <a:custGeom>
              <a:avLst/>
              <a:gdLst/>
              <a:ahLst/>
              <a:cxnLst>
                <a:cxn ang="0">
                  <a:pos x="1443" y="247"/>
                </a:cxn>
                <a:cxn ang="0">
                  <a:pos x="1419" y="521"/>
                </a:cxn>
                <a:cxn ang="0">
                  <a:pos x="1716" y="271"/>
                </a:cxn>
                <a:cxn ang="0">
                  <a:pos x="1608" y="674"/>
                </a:cxn>
                <a:cxn ang="0">
                  <a:pos x="2013" y="680"/>
                </a:cxn>
                <a:cxn ang="0">
                  <a:pos x="1810" y="934"/>
                </a:cxn>
                <a:cxn ang="0">
                  <a:pos x="2097" y="1192"/>
                </a:cxn>
                <a:cxn ang="0">
                  <a:pos x="1581" y="1405"/>
                </a:cxn>
                <a:cxn ang="0">
                  <a:pos x="1723" y="1791"/>
                </a:cxn>
                <a:cxn ang="0">
                  <a:pos x="1311" y="1662"/>
                </a:cxn>
                <a:cxn ang="0">
                  <a:pos x="1116" y="1879"/>
                </a:cxn>
                <a:cxn ang="0">
                  <a:pos x="920" y="1723"/>
                </a:cxn>
                <a:cxn ang="0">
                  <a:pos x="543" y="1791"/>
                </a:cxn>
                <a:cxn ang="0">
                  <a:pos x="543" y="1405"/>
                </a:cxn>
                <a:cxn ang="0">
                  <a:pos x="388" y="1314"/>
                </a:cxn>
                <a:cxn ang="0">
                  <a:pos x="408" y="1121"/>
                </a:cxn>
                <a:cxn ang="0">
                  <a:pos x="236" y="928"/>
                </a:cxn>
                <a:cxn ang="0">
                  <a:pos x="543" y="745"/>
                </a:cxn>
                <a:cxn ang="0">
                  <a:pos x="337" y="335"/>
                </a:cxn>
                <a:cxn ang="0">
                  <a:pos x="887" y="487"/>
                </a:cxn>
                <a:cxn ang="0">
                  <a:pos x="1005" y="142"/>
                </a:cxn>
                <a:cxn ang="0">
                  <a:pos x="1230" y="0"/>
                </a:cxn>
                <a:cxn ang="0">
                  <a:pos x="971" y="393"/>
                </a:cxn>
                <a:cxn ang="0">
                  <a:pos x="462" y="27"/>
                </a:cxn>
                <a:cxn ang="0">
                  <a:pos x="607" y="701"/>
                </a:cxn>
                <a:cxn ang="0">
                  <a:pos x="0" y="643"/>
                </a:cxn>
                <a:cxn ang="0">
                  <a:pos x="442" y="1039"/>
                </a:cxn>
                <a:cxn ang="0">
                  <a:pos x="94" y="1202"/>
                </a:cxn>
                <a:cxn ang="0">
                  <a:pos x="442" y="1331"/>
                </a:cxn>
                <a:cxn ang="0">
                  <a:pos x="425" y="1608"/>
                </a:cxn>
                <a:cxn ang="0">
                  <a:pos x="779" y="1608"/>
                </a:cxn>
                <a:cxn ang="0">
                  <a:pos x="883" y="1852"/>
                </a:cxn>
                <a:cxn ang="0">
                  <a:pos x="1220" y="1629"/>
                </a:cxn>
                <a:cxn ang="0">
                  <a:pos x="1375" y="1784"/>
                </a:cxn>
                <a:cxn ang="0">
                  <a:pos x="1608" y="1540"/>
                </a:cxn>
                <a:cxn ang="0">
                  <a:pos x="1972" y="1513"/>
                </a:cxn>
                <a:cxn ang="0">
                  <a:pos x="1702" y="1049"/>
                </a:cxn>
                <a:cxn ang="0">
                  <a:pos x="1955" y="904"/>
                </a:cxn>
                <a:cxn ang="0">
                  <a:pos x="1675" y="684"/>
                </a:cxn>
                <a:cxn ang="0">
                  <a:pos x="1729" y="565"/>
                </a:cxn>
                <a:cxn ang="0">
                  <a:pos x="1625" y="406"/>
                </a:cxn>
                <a:cxn ang="0">
                  <a:pos x="1466" y="423"/>
                </a:cxn>
                <a:cxn ang="0">
                  <a:pos x="1251" y="372"/>
                </a:cxn>
              </a:cxnLst>
              <a:rect l="0" t="0" r="r" b="b"/>
              <a:pathLst>
                <a:path w="2137" h="1899">
                  <a:moveTo>
                    <a:pt x="1230" y="17"/>
                  </a:moveTo>
                  <a:lnTo>
                    <a:pt x="1247" y="386"/>
                  </a:lnTo>
                  <a:lnTo>
                    <a:pt x="1443" y="247"/>
                  </a:lnTo>
                  <a:lnTo>
                    <a:pt x="1379" y="474"/>
                  </a:lnTo>
                  <a:lnTo>
                    <a:pt x="1453" y="437"/>
                  </a:lnTo>
                  <a:lnTo>
                    <a:pt x="1419" y="521"/>
                  </a:lnTo>
                  <a:lnTo>
                    <a:pt x="1527" y="494"/>
                  </a:lnTo>
                  <a:lnTo>
                    <a:pt x="1618" y="433"/>
                  </a:lnTo>
                  <a:lnTo>
                    <a:pt x="1716" y="271"/>
                  </a:lnTo>
                  <a:lnTo>
                    <a:pt x="1541" y="650"/>
                  </a:lnTo>
                  <a:lnTo>
                    <a:pt x="1706" y="582"/>
                  </a:lnTo>
                  <a:lnTo>
                    <a:pt x="1608" y="674"/>
                  </a:lnTo>
                  <a:lnTo>
                    <a:pt x="1733" y="630"/>
                  </a:lnTo>
                  <a:lnTo>
                    <a:pt x="1662" y="687"/>
                  </a:lnTo>
                  <a:lnTo>
                    <a:pt x="2013" y="680"/>
                  </a:lnTo>
                  <a:lnTo>
                    <a:pt x="1672" y="880"/>
                  </a:lnTo>
                  <a:lnTo>
                    <a:pt x="1915" y="907"/>
                  </a:lnTo>
                  <a:lnTo>
                    <a:pt x="1810" y="934"/>
                  </a:lnTo>
                  <a:lnTo>
                    <a:pt x="1925" y="982"/>
                  </a:lnTo>
                  <a:lnTo>
                    <a:pt x="1686" y="1049"/>
                  </a:lnTo>
                  <a:lnTo>
                    <a:pt x="2097" y="1192"/>
                  </a:lnTo>
                  <a:lnTo>
                    <a:pt x="1662" y="1246"/>
                  </a:lnTo>
                  <a:lnTo>
                    <a:pt x="1945" y="1496"/>
                  </a:lnTo>
                  <a:lnTo>
                    <a:pt x="1581" y="1405"/>
                  </a:lnTo>
                  <a:lnTo>
                    <a:pt x="1847" y="1720"/>
                  </a:lnTo>
                  <a:lnTo>
                    <a:pt x="1595" y="1527"/>
                  </a:lnTo>
                  <a:lnTo>
                    <a:pt x="1723" y="1791"/>
                  </a:lnTo>
                  <a:lnTo>
                    <a:pt x="1328" y="1571"/>
                  </a:lnTo>
                  <a:lnTo>
                    <a:pt x="1365" y="1747"/>
                  </a:lnTo>
                  <a:lnTo>
                    <a:pt x="1311" y="1662"/>
                  </a:lnTo>
                  <a:lnTo>
                    <a:pt x="1288" y="1832"/>
                  </a:lnTo>
                  <a:lnTo>
                    <a:pt x="1220" y="1615"/>
                  </a:lnTo>
                  <a:lnTo>
                    <a:pt x="1116" y="1879"/>
                  </a:lnTo>
                  <a:lnTo>
                    <a:pt x="1021" y="1652"/>
                  </a:lnTo>
                  <a:lnTo>
                    <a:pt x="893" y="1828"/>
                  </a:lnTo>
                  <a:lnTo>
                    <a:pt x="920" y="1723"/>
                  </a:lnTo>
                  <a:lnTo>
                    <a:pt x="725" y="1862"/>
                  </a:lnTo>
                  <a:lnTo>
                    <a:pt x="789" y="1595"/>
                  </a:lnTo>
                  <a:lnTo>
                    <a:pt x="543" y="1791"/>
                  </a:lnTo>
                  <a:lnTo>
                    <a:pt x="634" y="1473"/>
                  </a:lnTo>
                  <a:lnTo>
                    <a:pt x="438" y="1595"/>
                  </a:lnTo>
                  <a:lnTo>
                    <a:pt x="543" y="1405"/>
                  </a:lnTo>
                  <a:lnTo>
                    <a:pt x="266" y="1469"/>
                  </a:lnTo>
                  <a:lnTo>
                    <a:pt x="462" y="1327"/>
                  </a:lnTo>
                  <a:lnTo>
                    <a:pt x="388" y="1314"/>
                  </a:lnTo>
                  <a:lnTo>
                    <a:pt x="475" y="1226"/>
                  </a:lnTo>
                  <a:lnTo>
                    <a:pt x="138" y="1202"/>
                  </a:lnTo>
                  <a:lnTo>
                    <a:pt x="408" y="1121"/>
                  </a:lnTo>
                  <a:lnTo>
                    <a:pt x="330" y="1046"/>
                  </a:lnTo>
                  <a:lnTo>
                    <a:pt x="465" y="1043"/>
                  </a:lnTo>
                  <a:lnTo>
                    <a:pt x="236" y="928"/>
                  </a:lnTo>
                  <a:lnTo>
                    <a:pt x="462" y="900"/>
                  </a:lnTo>
                  <a:lnTo>
                    <a:pt x="24" y="650"/>
                  </a:lnTo>
                  <a:lnTo>
                    <a:pt x="543" y="745"/>
                  </a:lnTo>
                  <a:lnTo>
                    <a:pt x="455" y="640"/>
                  </a:lnTo>
                  <a:lnTo>
                    <a:pt x="624" y="714"/>
                  </a:lnTo>
                  <a:lnTo>
                    <a:pt x="337" y="335"/>
                  </a:lnTo>
                  <a:lnTo>
                    <a:pt x="698" y="565"/>
                  </a:lnTo>
                  <a:lnTo>
                    <a:pt x="475" y="47"/>
                  </a:lnTo>
                  <a:lnTo>
                    <a:pt x="887" y="487"/>
                  </a:lnTo>
                  <a:lnTo>
                    <a:pt x="833" y="67"/>
                  </a:lnTo>
                  <a:lnTo>
                    <a:pt x="978" y="416"/>
                  </a:lnTo>
                  <a:lnTo>
                    <a:pt x="1005" y="142"/>
                  </a:lnTo>
                  <a:lnTo>
                    <a:pt x="1069" y="365"/>
                  </a:lnTo>
                  <a:lnTo>
                    <a:pt x="1230" y="17"/>
                  </a:lnTo>
                  <a:lnTo>
                    <a:pt x="1230" y="0"/>
                  </a:lnTo>
                  <a:lnTo>
                    <a:pt x="1069" y="352"/>
                  </a:lnTo>
                  <a:lnTo>
                    <a:pt x="1001" y="101"/>
                  </a:lnTo>
                  <a:lnTo>
                    <a:pt x="971" y="393"/>
                  </a:lnTo>
                  <a:lnTo>
                    <a:pt x="816" y="27"/>
                  </a:lnTo>
                  <a:lnTo>
                    <a:pt x="877" y="470"/>
                  </a:lnTo>
                  <a:lnTo>
                    <a:pt x="462" y="27"/>
                  </a:lnTo>
                  <a:lnTo>
                    <a:pt x="684" y="545"/>
                  </a:lnTo>
                  <a:lnTo>
                    <a:pt x="307" y="305"/>
                  </a:lnTo>
                  <a:lnTo>
                    <a:pt x="607" y="701"/>
                  </a:lnTo>
                  <a:lnTo>
                    <a:pt x="435" y="623"/>
                  </a:lnTo>
                  <a:lnTo>
                    <a:pt x="529" y="738"/>
                  </a:lnTo>
                  <a:lnTo>
                    <a:pt x="0" y="643"/>
                  </a:lnTo>
                  <a:lnTo>
                    <a:pt x="442" y="894"/>
                  </a:lnTo>
                  <a:lnTo>
                    <a:pt x="202" y="924"/>
                  </a:lnTo>
                  <a:lnTo>
                    <a:pt x="442" y="1039"/>
                  </a:lnTo>
                  <a:lnTo>
                    <a:pt x="307" y="1039"/>
                  </a:lnTo>
                  <a:lnTo>
                    <a:pt x="394" y="1117"/>
                  </a:lnTo>
                  <a:lnTo>
                    <a:pt x="94" y="1202"/>
                  </a:lnTo>
                  <a:lnTo>
                    <a:pt x="462" y="1232"/>
                  </a:lnTo>
                  <a:lnTo>
                    <a:pt x="364" y="1320"/>
                  </a:lnTo>
                  <a:lnTo>
                    <a:pt x="442" y="1331"/>
                  </a:lnTo>
                  <a:lnTo>
                    <a:pt x="233" y="1483"/>
                  </a:lnTo>
                  <a:lnTo>
                    <a:pt x="529" y="1415"/>
                  </a:lnTo>
                  <a:lnTo>
                    <a:pt x="425" y="1608"/>
                  </a:lnTo>
                  <a:lnTo>
                    <a:pt x="624" y="1483"/>
                  </a:lnTo>
                  <a:lnTo>
                    <a:pt x="529" y="1811"/>
                  </a:lnTo>
                  <a:lnTo>
                    <a:pt x="779" y="1608"/>
                  </a:lnTo>
                  <a:lnTo>
                    <a:pt x="711" y="1879"/>
                  </a:lnTo>
                  <a:lnTo>
                    <a:pt x="903" y="1747"/>
                  </a:lnTo>
                  <a:lnTo>
                    <a:pt x="883" y="1852"/>
                  </a:lnTo>
                  <a:lnTo>
                    <a:pt x="1021" y="1669"/>
                  </a:lnTo>
                  <a:lnTo>
                    <a:pt x="1116" y="1899"/>
                  </a:lnTo>
                  <a:lnTo>
                    <a:pt x="1220" y="1629"/>
                  </a:lnTo>
                  <a:lnTo>
                    <a:pt x="1291" y="1862"/>
                  </a:lnTo>
                  <a:lnTo>
                    <a:pt x="1318" y="1676"/>
                  </a:lnTo>
                  <a:lnTo>
                    <a:pt x="1375" y="1784"/>
                  </a:lnTo>
                  <a:lnTo>
                    <a:pt x="1338" y="1581"/>
                  </a:lnTo>
                  <a:lnTo>
                    <a:pt x="1743" y="1811"/>
                  </a:lnTo>
                  <a:lnTo>
                    <a:pt x="1608" y="1540"/>
                  </a:lnTo>
                  <a:lnTo>
                    <a:pt x="1888" y="1754"/>
                  </a:lnTo>
                  <a:lnTo>
                    <a:pt x="1598" y="1415"/>
                  </a:lnTo>
                  <a:lnTo>
                    <a:pt x="1972" y="1513"/>
                  </a:lnTo>
                  <a:lnTo>
                    <a:pt x="1675" y="1253"/>
                  </a:lnTo>
                  <a:lnTo>
                    <a:pt x="2137" y="1195"/>
                  </a:lnTo>
                  <a:lnTo>
                    <a:pt x="1702" y="1049"/>
                  </a:lnTo>
                  <a:lnTo>
                    <a:pt x="1945" y="982"/>
                  </a:lnTo>
                  <a:lnTo>
                    <a:pt x="1827" y="934"/>
                  </a:lnTo>
                  <a:lnTo>
                    <a:pt x="1955" y="904"/>
                  </a:lnTo>
                  <a:lnTo>
                    <a:pt x="1696" y="877"/>
                  </a:lnTo>
                  <a:lnTo>
                    <a:pt x="2046" y="674"/>
                  </a:lnTo>
                  <a:lnTo>
                    <a:pt x="1675" y="684"/>
                  </a:lnTo>
                  <a:lnTo>
                    <a:pt x="1760" y="616"/>
                  </a:lnTo>
                  <a:lnTo>
                    <a:pt x="1632" y="660"/>
                  </a:lnTo>
                  <a:lnTo>
                    <a:pt x="1729" y="565"/>
                  </a:lnTo>
                  <a:lnTo>
                    <a:pt x="1561" y="633"/>
                  </a:lnTo>
                  <a:lnTo>
                    <a:pt x="1753" y="200"/>
                  </a:lnTo>
                  <a:lnTo>
                    <a:pt x="1625" y="406"/>
                  </a:lnTo>
                  <a:lnTo>
                    <a:pt x="1541" y="477"/>
                  </a:lnTo>
                  <a:lnTo>
                    <a:pt x="1433" y="511"/>
                  </a:lnTo>
                  <a:lnTo>
                    <a:pt x="1466" y="423"/>
                  </a:lnTo>
                  <a:lnTo>
                    <a:pt x="1386" y="464"/>
                  </a:lnTo>
                  <a:lnTo>
                    <a:pt x="1463" y="227"/>
                  </a:lnTo>
                  <a:lnTo>
                    <a:pt x="1251" y="372"/>
                  </a:lnTo>
                  <a:lnTo>
                    <a:pt x="1230" y="0"/>
                  </a:lnTo>
                  <a:lnTo>
                    <a:pt x="1230" y="17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3" name="Rectangle 4"/>
            <p:cNvSpPr>
              <a:spLocks noChangeArrowheads="1"/>
            </p:cNvSpPr>
            <p:nvPr/>
          </p:nvSpPr>
          <p:spPr bwMode="auto">
            <a:xfrm>
              <a:off x="10450" y="935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4" name="Freeform 5"/>
            <p:cNvSpPr>
              <a:spLocks/>
            </p:cNvSpPr>
            <p:nvPr/>
          </p:nvSpPr>
          <p:spPr bwMode="auto">
            <a:xfrm>
              <a:off x="9753" y="1179"/>
              <a:ext cx="3" cy="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9611" y="1308"/>
              <a:ext cx="1" cy="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6" name="Freeform 7"/>
            <p:cNvSpPr>
              <a:spLocks/>
            </p:cNvSpPr>
            <p:nvPr/>
          </p:nvSpPr>
          <p:spPr bwMode="auto">
            <a:xfrm>
              <a:off x="10953" y="1826"/>
              <a:ext cx="3" cy="3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3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7" name="Freeform 8"/>
            <p:cNvSpPr>
              <a:spLocks/>
            </p:cNvSpPr>
            <p:nvPr/>
          </p:nvSpPr>
          <p:spPr bwMode="auto">
            <a:xfrm>
              <a:off x="9780" y="1125"/>
              <a:ext cx="960" cy="968"/>
            </a:xfrm>
            <a:custGeom>
              <a:avLst/>
              <a:gdLst/>
              <a:ahLst/>
              <a:cxnLst>
                <a:cxn ang="0">
                  <a:pos x="455" y="0"/>
                </a:cxn>
                <a:cxn ang="0">
                  <a:pos x="360" y="13"/>
                </a:cxn>
                <a:cxn ang="0">
                  <a:pos x="273" y="47"/>
                </a:cxn>
                <a:cxn ang="0">
                  <a:pos x="192" y="95"/>
                </a:cxn>
                <a:cxn ang="0">
                  <a:pos x="124" y="159"/>
                </a:cxn>
                <a:cxn ang="0">
                  <a:pos x="67" y="234"/>
                </a:cxn>
                <a:cxn ang="0">
                  <a:pos x="30" y="315"/>
                </a:cxn>
                <a:cxn ang="0">
                  <a:pos x="6" y="410"/>
                </a:cxn>
                <a:cxn ang="0">
                  <a:pos x="0" y="508"/>
                </a:cxn>
                <a:cxn ang="0">
                  <a:pos x="16" y="603"/>
                </a:cxn>
                <a:cxn ang="0">
                  <a:pos x="47" y="691"/>
                </a:cxn>
                <a:cxn ang="0">
                  <a:pos x="94" y="772"/>
                </a:cxn>
                <a:cxn ang="0">
                  <a:pos x="158" y="840"/>
                </a:cxn>
                <a:cxn ang="0">
                  <a:pos x="232" y="897"/>
                </a:cxn>
                <a:cxn ang="0">
                  <a:pos x="316" y="938"/>
                </a:cxn>
                <a:cxn ang="0">
                  <a:pos x="407" y="962"/>
                </a:cxn>
                <a:cxn ang="0">
                  <a:pos x="505" y="965"/>
                </a:cxn>
                <a:cxn ang="0">
                  <a:pos x="600" y="951"/>
                </a:cxn>
                <a:cxn ang="0">
                  <a:pos x="687" y="918"/>
                </a:cxn>
                <a:cxn ang="0">
                  <a:pos x="768" y="870"/>
                </a:cxn>
                <a:cxn ang="0">
                  <a:pos x="836" y="809"/>
                </a:cxn>
                <a:cxn ang="0">
                  <a:pos x="893" y="735"/>
                </a:cxn>
                <a:cxn ang="0">
                  <a:pos x="933" y="650"/>
                </a:cxn>
                <a:cxn ang="0">
                  <a:pos x="957" y="555"/>
                </a:cxn>
                <a:cxn ang="0">
                  <a:pos x="960" y="457"/>
                </a:cxn>
                <a:cxn ang="0">
                  <a:pos x="947" y="362"/>
                </a:cxn>
                <a:cxn ang="0">
                  <a:pos x="913" y="274"/>
                </a:cxn>
                <a:cxn ang="0">
                  <a:pos x="866" y="193"/>
                </a:cxn>
                <a:cxn ang="0">
                  <a:pos x="805" y="125"/>
                </a:cxn>
                <a:cxn ang="0">
                  <a:pos x="731" y="68"/>
                </a:cxn>
                <a:cxn ang="0">
                  <a:pos x="647" y="27"/>
                </a:cxn>
                <a:cxn ang="0">
                  <a:pos x="552" y="3"/>
                </a:cxn>
              </a:cxnLst>
              <a:rect l="0" t="0" r="r" b="b"/>
              <a:pathLst>
                <a:path w="960" h="968">
                  <a:moveTo>
                    <a:pt x="482" y="0"/>
                  </a:moveTo>
                  <a:lnTo>
                    <a:pt x="455" y="0"/>
                  </a:lnTo>
                  <a:lnTo>
                    <a:pt x="407" y="3"/>
                  </a:lnTo>
                  <a:lnTo>
                    <a:pt x="360" y="13"/>
                  </a:lnTo>
                  <a:lnTo>
                    <a:pt x="316" y="27"/>
                  </a:lnTo>
                  <a:lnTo>
                    <a:pt x="273" y="47"/>
                  </a:lnTo>
                  <a:lnTo>
                    <a:pt x="232" y="68"/>
                  </a:lnTo>
                  <a:lnTo>
                    <a:pt x="192" y="95"/>
                  </a:lnTo>
                  <a:lnTo>
                    <a:pt x="158" y="125"/>
                  </a:lnTo>
                  <a:lnTo>
                    <a:pt x="124" y="159"/>
                  </a:lnTo>
                  <a:lnTo>
                    <a:pt x="94" y="193"/>
                  </a:lnTo>
                  <a:lnTo>
                    <a:pt x="67" y="234"/>
                  </a:lnTo>
                  <a:lnTo>
                    <a:pt x="47" y="274"/>
                  </a:lnTo>
                  <a:lnTo>
                    <a:pt x="30" y="315"/>
                  </a:lnTo>
                  <a:lnTo>
                    <a:pt x="16" y="362"/>
                  </a:lnTo>
                  <a:lnTo>
                    <a:pt x="6" y="410"/>
                  </a:lnTo>
                  <a:lnTo>
                    <a:pt x="0" y="481"/>
                  </a:lnTo>
                  <a:lnTo>
                    <a:pt x="0" y="508"/>
                  </a:lnTo>
                  <a:lnTo>
                    <a:pt x="6" y="555"/>
                  </a:lnTo>
                  <a:lnTo>
                    <a:pt x="16" y="603"/>
                  </a:lnTo>
                  <a:lnTo>
                    <a:pt x="30" y="650"/>
                  </a:lnTo>
                  <a:lnTo>
                    <a:pt x="47" y="691"/>
                  </a:lnTo>
                  <a:lnTo>
                    <a:pt x="67" y="735"/>
                  </a:lnTo>
                  <a:lnTo>
                    <a:pt x="94" y="772"/>
                  </a:lnTo>
                  <a:lnTo>
                    <a:pt x="124" y="809"/>
                  </a:lnTo>
                  <a:lnTo>
                    <a:pt x="158" y="840"/>
                  </a:lnTo>
                  <a:lnTo>
                    <a:pt x="192" y="870"/>
                  </a:lnTo>
                  <a:lnTo>
                    <a:pt x="232" y="897"/>
                  </a:lnTo>
                  <a:lnTo>
                    <a:pt x="273" y="918"/>
                  </a:lnTo>
                  <a:lnTo>
                    <a:pt x="316" y="938"/>
                  </a:lnTo>
                  <a:lnTo>
                    <a:pt x="360" y="951"/>
                  </a:lnTo>
                  <a:lnTo>
                    <a:pt x="407" y="962"/>
                  </a:lnTo>
                  <a:lnTo>
                    <a:pt x="482" y="968"/>
                  </a:lnTo>
                  <a:lnTo>
                    <a:pt x="505" y="965"/>
                  </a:lnTo>
                  <a:lnTo>
                    <a:pt x="552" y="962"/>
                  </a:lnTo>
                  <a:lnTo>
                    <a:pt x="600" y="951"/>
                  </a:lnTo>
                  <a:lnTo>
                    <a:pt x="647" y="938"/>
                  </a:lnTo>
                  <a:lnTo>
                    <a:pt x="687" y="918"/>
                  </a:lnTo>
                  <a:lnTo>
                    <a:pt x="731" y="897"/>
                  </a:lnTo>
                  <a:lnTo>
                    <a:pt x="768" y="870"/>
                  </a:lnTo>
                  <a:lnTo>
                    <a:pt x="805" y="840"/>
                  </a:lnTo>
                  <a:lnTo>
                    <a:pt x="836" y="809"/>
                  </a:lnTo>
                  <a:lnTo>
                    <a:pt x="866" y="772"/>
                  </a:lnTo>
                  <a:lnTo>
                    <a:pt x="893" y="735"/>
                  </a:lnTo>
                  <a:lnTo>
                    <a:pt x="913" y="691"/>
                  </a:lnTo>
                  <a:lnTo>
                    <a:pt x="933" y="650"/>
                  </a:lnTo>
                  <a:lnTo>
                    <a:pt x="947" y="603"/>
                  </a:lnTo>
                  <a:lnTo>
                    <a:pt x="957" y="555"/>
                  </a:lnTo>
                  <a:lnTo>
                    <a:pt x="960" y="481"/>
                  </a:lnTo>
                  <a:lnTo>
                    <a:pt x="960" y="457"/>
                  </a:lnTo>
                  <a:lnTo>
                    <a:pt x="957" y="410"/>
                  </a:lnTo>
                  <a:lnTo>
                    <a:pt x="947" y="362"/>
                  </a:lnTo>
                  <a:lnTo>
                    <a:pt x="933" y="315"/>
                  </a:lnTo>
                  <a:lnTo>
                    <a:pt x="913" y="274"/>
                  </a:lnTo>
                  <a:lnTo>
                    <a:pt x="893" y="234"/>
                  </a:lnTo>
                  <a:lnTo>
                    <a:pt x="866" y="193"/>
                  </a:lnTo>
                  <a:lnTo>
                    <a:pt x="836" y="159"/>
                  </a:lnTo>
                  <a:lnTo>
                    <a:pt x="805" y="125"/>
                  </a:lnTo>
                  <a:lnTo>
                    <a:pt x="768" y="95"/>
                  </a:lnTo>
                  <a:lnTo>
                    <a:pt x="731" y="68"/>
                  </a:lnTo>
                  <a:lnTo>
                    <a:pt x="687" y="47"/>
                  </a:lnTo>
                  <a:lnTo>
                    <a:pt x="647" y="27"/>
                  </a:lnTo>
                  <a:lnTo>
                    <a:pt x="600" y="13"/>
                  </a:lnTo>
                  <a:lnTo>
                    <a:pt x="552" y="3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9790" y="1138"/>
              <a:ext cx="940" cy="938"/>
            </a:xfrm>
            <a:custGeom>
              <a:avLst/>
              <a:gdLst/>
              <a:ahLst/>
              <a:cxnLst>
                <a:cxn ang="0">
                  <a:pos x="445" y="0"/>
                </a:cxn>
                <a:cxn ang="0">
                  <a:pos x="354" y="14"/>
                </a:cxn>
                <a:cxn ang="0">
                  <a:pos x="269" y="45"/>
                </a:cxn>
                <a:cxn ang="0">
                  <a:pos x="192" y="92"/>
                </a:cxn>
                <a:cxn ang="0">
                  <a:pos x="124" y="153"/>
                </a:cxn>
                <a:cxn ang="0">
                  <a:pos x="70" y="227"/>
                </a:cxn>
                <a:cxn ang="0">
                  <a:pos x="30" y="309"/>
                </a:cxn>
                <a:cxn ang="0">
                  <a:pos x="6" y="400"/>
                </a:cxn>
                <a:cxn ang="0">
                  <a:pos x="3" y="495"/>
                </a:cxn>
                <a:cxn ang="0">
                  <a:pos x="16" y="586"/>
                </a:cxn>
                <a:cxn ang="0">
                  <a:pos x="47" y="674"/>
                </a:cxn>
                <a:cxn ang="0">
                  <a:pos x="97" y="749"/>
                </a:cxn>
                <a:cxn ang="0">
                  <a:pos x="155" y="817"/>
                </a:cxn>
                <a:cxn ang="0">
                  <a:pos x="229" y="871"/>
                </a:cxn>
                <a:cxn ang="0">
                  <a:pos x="310" y="911"/>
                </a:cxn>
                <a:cxn ang="0">
                  <a:pos x="401" y="935"/>
                </a:cxn>
                <a:cxn ang="0">
                  <a:pos x="495" y="938"/>
                </a:cxn>
                <a:cxn ang="0">
                  <a:pos x="586" y="925"/>
                </a:cxn>
                <a:cxn ang="0">
                  <a:pos x="674" y="894"/>
                </a:cxn>
                <a:cxn ang="0">
                  <a:pos x="751" y="847"/>
                </a:cxn>
                <a:cxn ang="0">
                  <a:pos x="815" y="786"/>
                </a:cxn>
                <a:cxn ang="0">
                  <a:pos x="873" y="712"/>
                </a:cxn>
                <a:cxn ang="0">
                  <a:pos x="910" y="630"/>
                </a:cxn>
                <a:cxn ang="0">
                  <a:pos x="933" y="542"/>
                </a:cxn>
                <a:cxn ang="0">
                  <a:pos x="940" y="444"/>
                </a:cxn>
                <a:cxn ang="0">
                  <a:pos x="923" y="353"/>
                </a:cxn>
                <a:cxn ang="0">
                  <a:pos x="893" y="268"/>
                </a:cxn>
                <a:cxn ang="0">
                  <a:pos x="846" y="190"/>
                </a:cxn>
                <a:cxn ang="0">
                  <a:pos x="785" y="122"/>
                </a:cxn>
                <a:cxn ang="0">
                  <a:pos x="714" y="68"/>
                </a:cxn>
                <a:cxn ang="0">
                  <a:pos x="630" y="28"/>
                </a:cxn>
                <a:cxn ang="0">
                  <a:pos x="542" y="4"/>
                </a:cxn>
              </a:cxnLst>
              <a:rect l="0" t="0" r="r" b="b"/>
              <a:pathLst>
                <a:path w="940" h="938">
                  <a:moveTo>
                    <a:pt x="472" y="0"/>
                  </a:moveTo>
                  <a:lnTo>
                    <a:pt x="445" y="0"/>
                  </a:lnTo>
                  <a:lnTo>
                    <a:pt x="401" y="4"/>
                  </a:lnTo>
                  <a:lnTo>
                    <a:pt x="354" y="14"/>
                  </a:lnTo>
                  <a:lnTo>
                    <a:pt x="310" y="28"/>
                  </a:lnTo>
                  <a:lnTo>
                    <a:pt x="269" y="45"/>
                  </a:lnTo>
                  <a:lnTo>
                    <a:pt x="229" y="68"/>
                  </a:lnTo>
                  <a:lnTo>
                    <a:pt x="192" y="92"/>
                  </a:lnTo>
                  <a:lnTo>
                    <a:pt x="155" y="122"/>
                  </a:lnTo>
                  <a:lnTo>
                    <a:pt x="124" y="153"/>
                  </a:lnTo>
                  <a:lnTo>
                    <a:pt x="97" y="190"/>
                  </a:lnTo>
                  <a:lnTo>
                    <a:pt x="70" y="227"/>
                  </a:lnTo>
                  <a:lnTo>
                    <a:pt x="47" y="268"/>
                  </a:lnTo>
                  <a:lnTo>
                    <a:pt x="30" y="309"/>
                  </a:lnTo>
                  <a:lnTo>
                    <a:pt x="16" y="353"/>
                  </a:lnTo>
                  <a:lnTo>
                    <a:pt x="6" y="400"/>
                  </a:lnTo>
                  <a:lnTo>
                    <a:pt x="0" y="468"/>
                  </a:lnTo>
                  <a:lnTo>
                    <a:pt x="3" y="495"/>
                  </a:lnTo>
                  <a:lnTo>
                    <a:pt x="6" y="542"/>
                  </a:lnTo>
                  <a:lnTo>
                    <a:pt x="16" y="586"/>
                  </a:lnTo>
                  <a:lnTo>
                    <a:pt x="30" y="630"/>
                  </a:lnTo>
                  <a:lnTo>
                    <a:pt x="47" y="674"/>
                  </a:lnTo>
                  <a:lnTo>
                    <a:pt x="70" y="712"/>
                  </a:lnTo>
                  <a:lnTo>
                    <a:pt x="97" y="749"/>
                  </a:lnTo>
                  <a:lnTo>
                    <a:pt x="124" y="786"/>
                  </a:lnTo>
                  <a:lnTo>
                    <a:pt x="155" y="817"/>
                  </a:lnTo>
                  <a:lnTo>
                    <a:pt x="192" y="847"/>
                  </a:lnTo>
                  <a:lnTo>
                    <a:pt x="229" y="871"/>
                  </a:lnTo>
                  <a:lnTo>
                    <a:pt x="269" y="894"/>
                  </a:lnTo>
                  <a:lnTo>
                    <a:pt x="310" y="911"/>
                  </a:lnTo>
                  <a:lnTo>
                    <a:pt x="354" y="925"/>
                  </a:lnTo>
                  <a:lnTo>
                    <a:pt x="401" y="935"/>
                  </a:lnTo>
                  <a:lnTo>
                    <a:pt x="472" y="938"/>
                  </a:lnTo>
                  <a:lnTo>
                    <a:pt x="495" y="938"/>
                  </a:lnTo>
                  <a:lnTo>
                    <a:pt x="542" y="935"/>
                  </a:lnTo>
                  <a:lnTo>
                    <a:pt x="586" y="925"/>
                  </a:lnTo>
                  <a:lnTo>
                    <a:pt x="630" y="911"/>
                  </a:lnTo>
                  <a:lnTo>
                    <a:pt x="674" y="894"/>
                  </a:lnTo>
                  <a:lnTo>
                    <a:pt x="714" y="871"/>
                  </a:lnTo>
                  <a:lnTo>
                    <a:pt x="751" y="847"/>
                  </a:lnTo>
                  <a:lnTo>
                    <a:pt x="785" y="817"/>
                  </a:lnTo>
                  <a:lnTo>
                    <a:pt x="815" y="786"/>
                  </a:lnTo>
                  <a:lnTo>
                    <a:pt x="846" y="749"/>
                  </a:lnTo>
                  <a:lnTo>
                    <a:pt x="873" y="712"/>
                  </a:lnTo>
                  <a:lnTo>
                    <a:pt x="893" y="674"/>
                  </a:lnTo>
                  <a:lnTo>
                    <a:pt x="910" y="630"/>
                  </a:lnTo>
                  <a:lnTo>
                    <a:pt x="923" y="586"/>
                  </a:lnTo>
                  <a:lnTo>
                    <a:pt x="933" y="542"/>
                  </a:lnTo>
                  <a:lnTo>
                    <a:pt x="940" y="468"/>
                  </a:lnTo>
                  <a:lnTo>
                    <a:pt x="940" y="444"/>
                  </a:lnTo>
                  <a:lnTo>
                    <a:pt x="933" y="400"/>
                  </a:lnTo>
                  <a:lnTo>
                    <a:pt x="923" y="353"/>
                  </a:lnTo>
                  <a:lnTo>
                    <a:pt x="910" y="309"/>
                  </a:lnTo>
                  <a:lnTo>
                    <a:pt x="893" y="268"/>
                  </a:lnTo>
                  <a:lnTo>
                    <a:pt x="873" y="227"/>
                  </a:lnTo>
                  <a:lnTo>
                    <a:pt x="846" y="190"/>
                  </a:lnTo>
                  <a:lnTo>
                    <a:pt x="815" y="153"/>
                  </a:lnTo>
                  <a:lnTo>
                    <a:pt x="785" y="122"/>
                  </a:lnTo>
                  <a:lnTo>
                    <a:pt x="751" y="92"/>
                  </a:lnTo>
                  <a:lnTo>
                    <a:pt x="714" y="68"/>
                  </a:lnTo>
                  <a:lnTo>
                    <a:pt x="674" y="45"/>
                  </a:lnTo>
                  <a:lnTo>
                    <a:pt x="630" y="28"/>
                  </a:lnTo>
                  <a:lnTo>
                    <a:pt x="586" y="14"/>
                  </a:lnTo>
                  <a:lnTo>
                    <a:pt x="542" y="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10130" y="1216"/>
              <a:ext cx="61" cy="68"/>
            </a:xfrm>
            <a:custGeom>
              <a:avLst/>
              <a:gdLst/>
              <a:ahLst/>
              <a:cxnLst>
                <a:cxn ang="0">
                  <a:pos x="17" y="14"/>
                </a:cxn>
                <a:cxn ang="0">
                  <a:pos x="7" y="27"/>
                </a:cxn>
                <a:cxn ang="0">
                  <a:pos x="3" y="34"/>
                </a:cxn>
                <a:cxn ang="0">
                  <a:pos x="0" y="61"/>
                </a:cxn>
                <a:cxn ang="0">
                  <a:pos x="7" y="68"/>
                </a:cxn>
                <a:cxn ang="0">
                  <a:pos x="14" y="68"/>
                </a:cxn>
                <a:cxn ang="0">
                  <a:pos x="17" y="51"/>
                </a:cxn>
                <a:cxn ang="0">
                  <a:pos x="24" y="34"/>
                </a:cxn>
                <a:cxn ang="0">
                  <a:pos x="44" y="24"/>
                </a:cxn>
                <a:cxn ang="0">
                  <a:pos x="61" y="17"/>
                </a:cxn>
                <a:cxn ang="0">
                  <a:pos x="61" y="14"/>
                </a:cxn>
                <a:cxn ang="0">
                  <a:pos x="47" y="4"/>
                </a:cxn>
                <a:cxn ang="0">
                  <a:pos x="37" y="0"/>
                </a:cxn>
                <a:cxn ang="0">
                  <a:pos x="27" y="11"/>
                </a:cxn>
                <a:cxn ang="0">
                  <a:pos x="17" y="14"/>
                </a:cxn>
              </a:cxnLst>
              <a:rect l="0" t="0" r="r" b="b"/>
              <a:pathLst>
                <a:path w="61" h="68">
                  <a:moveTo>
                    <a:pt x="17" y="14"/>
                  </a:moveTo>
                  <a:lnTo>
                    <a:pt x="7" y="27"/>
                  </a:lnTo>
                  <a:lnTo>
                    <a:pt x="3" y="34"/>
                  </a:lnTo>
                  <a:lnTo>
                    <a:pt x="0" y="61"/>
                  </a:lnTo>
                  <a:lnTo>
                    <a:pt x="7" y="68"/>
                  </a:lnTo>
                  <a:lnTo>
                    <a:pt x="14" y="68"/>
                  </a:lnTo>
                  <a:lnTo>
                    <a:pt x="17" y="51"/>
                  </a:lnTo>
                  <a:lnTo>
                    <a:pt x="24" y="34"/>
                  </a:lnTo>
                  <a:lnTo>
                    <a:pt x="44" y="24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47" y="4"/>
                  </a:lnTo>
                  <a:lnTo>
                    <a:pt x="37" y="0"/>
                  </a:lnTo>
                  <a:lnTo>
                    <a:pt x="27" y="11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10342" y="1227"/>
              <a:ext cx="68" cy="7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7" y="16"/>
                </a:cxn>
                <a:cxn ang="0">
                  <a:pos x="17" y="20"/>
                </a:cxn>
                <a:cxn ang="0">
                  <a:pos x="34" y="30"/>
                </a:cxn>
                <a:cxn ang="0">
                  <a:pos x="54" y="57"/>
                </a:cxn>
                <a:cxn ang="0">
                  <a:pos x="54" y="64"/>
                </a:cxn>
                <a:cxn ang="0">
                  <a:pos x="65" y="71"/>
                </a:cxn>
                <a:cxn ang="0">
                  <a:pos x="68" y="71"/>
                </a:cxn>
                <a:cxn ang="0">
                  <a:pos x="68" y="57"/>
                </a:cxn>
                <a:cxn ang="0">
                  <a:pos x="58" y="33"/>
                </a:cxn>
                <a:cxn ang="0">
                  <a:pos x="41" y="13"/>
                </a:cxn>
                <a:cxn ang="0">
                  <a:pos x="24" y="0"/>
                </a:cxn>
                <a:cxn ang="0">
                  <a:pos x="21" y="0"/>
                </a:cxn>
                <a:cxn ang="0">
                  <a:pos x="7" y="3"/>
                </a:cxn>
                <a:cxn ang="0">
                  <a:pos x="0" y="3"/>
                </a:cxn>
              </a:cxnLst>
              <a:rect l="0" t="0" r="r" b="b"/>
              <a:pathLst>
                <a:path w="68" h="71">
                  <a:moveTo>
                    <a:pt x="0" y="3"/>
                  </a:moveTo>
                  <a:lnTo>
                    <a:pt x="0" y="6"/>
                  </a:lnTo>
                  <a:lnTo>
                    <a:pt x="0" y="10"/>
                  </a:lnTo>
                  <a:lnTo>
                    <a:pt x="7" y="16"/>
                  </a:lnTo>
                  <a:lnTo>
                    <a:pt x="17" y="20"/>
                  </a:lnTo>
                  <a:lnTo>
                    <a:pt x="34" y="30"/>
                  </a:lnTo>
                  <a:lnTo>
                    <a:pt x="54" y="57"/>
                  </a:lnTo>
                  <a:lnTo>
                    <a:pt x="54" y="64"/>
                  </a:lnTo>
                  <a:lnTo>
                    <a:pt x="65" y="71"/>
                  </a:lnTo>
                  <a:lnTo>
                    <a:pt x="68" y="71"/>
                  </a:lnTo>
                  <a:lnTo>
                    <a:pt x="68" y="57"/>
                  </a:lnTo>
                  <a:lnTo>
                    <a:pt x="58" y="33"/>
                  </a:lnTo>
                  <a:lnTo>
                    <a:pt x="41" y="13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7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10133" y="1274"/>
              <a:ext cx="250" cy="332"/>
            </a:xfrm>
            <a:custGeom>
              <a:avLst/>
              <a:gdLst/>
              <a:ahLst/>
              <a:cxnLst>
                <a:cxn ang="0">
                  <a:pos x="189" y="267"/>
                </a:cxn>
                <a:cxn ang="0">
                  <a:pos x="233" y="217"/>
                </a:cxn>
                <a:cxn ang="0">
                  <a:pos x="250" y="173"/>
                </a:cxn>
                <a:cxn ang="0">
                  <a:pos x="250" y="162"/>
                </a:cxn>
                <a:cxn ang="0">
                  <a:pos x="250" y="159"/>
                </a:cxn>
                <a:cxn ang="0">
                  <a:pos x="240" y="132"/>
                </a:cxn>
                <a:cxn ang="0">
                  <a:pos x="233" y="115"/>
                </a:cxn>
                <a:cxn ang="0">
                  <a:pos x="216" y="95"/>
                </a:cxn>
                <a:cxn ang="0">
                  <a:pos x="220" y="88"/>
                </a:cxn>
                <a:cxn ang="0">
                  <a:pos x="216" y="85"/>
                </a:cxn>
                <a:cxn ang="0">
                  <a:pos x="209" y="78"/>
                </a:cxn>
                <a:cxn ang="0">
                  <a:pos x="199" y="64"/>
                </a:cxn>
                <a:cxn ang="0">
                  <a:pos x="193" y="57"/>
                </a:cxn>
                <a:cxn ang="0">
                  <a:pos x="186" y="54"/>
                </a:cxn>
                <a:cxn ang="0">
                  <a:pos x="182" y="47"/>
                </a:cxn>
                <a:cxn ang="0">
                  <a:pos x="179" y="44"/>
                </a:cxn>
                <a:cxn ang="0">
                  <a:pos x="176" y="34"/>
                </a:cxn>
                <a:cxn ang="0">
                  <a:pos x="162" y="30"/>
                </a:cxn>
                <a:cxn ang="0">
                  <a:pos x="162" y="24"/>
                </a:cxn>
                <a:cxn ang="0">
                  <a:pos x="162" y="20"/>
                </a:cxn>
                <a:cxn ang="0">
                  <a:pos x="149" y="3"/>
                </a:cxn>
                <a:cxn ang="0">
                  <a:pos x="139" y="3"/>
                </a:cxn>
                <a:cxn ang="0">
                  <a:pos x="129" y="7"/>
                </a:cxn>
                <a:cxn ang="0">
                  <a:pos x="112" y="7"/>
                </a:cxn>
                <a:cxn ang="0">
                  <a:pos x="88" y="0"/>
                </a:cxn>
                <a:cxn ang="0">
                  <a:pos x="58" y="20"/>
                </a:cxn>
                <a:cxn ang="0">
                  <a:pos x="54" y="27"/>
                </a:cxn>
                <a:cxn ang="0">
                  <a:pos x="51" y="30"/>
                </a:cxn>
                <a:cxn ang="0">
                  <a:pos x="34" y="51"/>
                </a:cxn>
                <a:cxn ang="0">
                  <a:pos x="24" y="68"/>
                </a:cxn>
                <a:cxn ang="0">
                  <a:pos x="17" y="85"/>
                </a:cxn>
                <a:cxn ang="0">
                  <a:pos x="7" y="108"/>
                </a:cxn>
                <a:cxn ang="0">
                  <a:pos x="0" y="132"/>
                </a:cxn>
                <a:cxn ang="0">
                  <a:pos x="4" y="149"/>
                </a:cxn>
                <a:cxn ang="0">
                  <a:pos x="4" y="156"/>
                </a:cxn>
                <a:cxn ang="0">
                  <a:pos x="7" y="156"/>
                </a:cxn>
                <a:cxn ang="0">
                  <a:pos x="4" y="159"/>
                </a:cxn>
                <a:cxn ang="0">
                  <a:pos x="4" y="162"/>
                </a:cxn>
                <a:cxn ang="0">
                  <a:pos x="11" y="176"/>
                </a:cxn>
                <a:cxn ang="0">
                  <a:pos x="14" y="186"/>
                </a:cxn>
                <a:cxn ang="0">
                  <a:pos x="21" y="196"/>
                </a:cxn>
                <a:cxn ang="0">
                  <a:pos x="24" y="200"/>
                </a:cxn>
                <a:cxn ang="0">
                  <a:pos x="34" y="213"/>
                </a:cxn>
                <a:cxn ang="0">
                  <a:pos x="44" y="234"/>
                </a:cxn>
                <a:cxn ang="0">
                  <a:pos x="61" y="254"/>
                </a:cxn>
                <a:cxn ang="0">
                  <a:pos x="71" y="267"/>
                </a:cxn>
                <a:cxn ang="0">
                  <a:pos x="85" y="281"/>
                </a:cxn>
                <a:cxn ang="0">
                  <a:pos x="78" y="305"/>
                </a:cxn>
                <a:cxn ang="0">
                  <a:pos x="75" y="308"/>
                </a:cxn>
                <a:cxn ang="0">
                  <a:pos x="98" y="305"/>
                </a:cxn>
                <a:cxn ang="0">
                  <a:pos x="149" y="305"/>
                </a:cxn>
                <a:cxn ang="0">
                  <a:pos x="176" y="318"/>
                </a:cxn>
                <a:cxn ang="0">
                  <a:pos x="186" y="332"/>
                </a:cxn>
                <a:cxn ang="0">
                  <a:pos x="193" y="322"/>
                </a:cxn>
                <a:cxn ang="0">
                  <a:pos x="172" y="305"/>
                </a:cxn>
              </a:cxnLst>
              <a:rect l="0" t="0" r="r" b="b"/>
              <a:pathLst>
                <a:path w="250" h="332">
                  <a:moveTo>
                    <a:pt x="156" y="295"/>
                  </a:moveTo>
                  <a:lnTo>
                    <a:pt x="189" y="267"/>
                  </a:lnTo>
                  <a:lnTo>
                    <a:pt x="199" y="257"/>
                  </a:lnTo>
                  <a:lnTo>
                    <a:pt x="233" y="217"/>
                  </a:lnTo>
                  <a:lnTo>
                    <a:pt x="247" y="193"/>
                  </a:lnTo>
                  <a:lnTo>
                    <a:pt x="250" y="173"/>
                  </a:lnTo>
                  <a:lnTo>
                    <a:pt x="247" y="173"/>
                  </a:lnTo>
                  <a:lnTo>
                    <a:pt x="250" y="162"/>
                  </a:lnTo>
                  <a:lnTo>
                    <a:pt x="250" y="162"/>
                  </a:lnTo>
                  <a:lnTo>
                    <a:pt x="250" y="159"/>
                  </a:lnTo>
                  <a:lnTo>
                    <a:pt x="247" y="149"/>
                  </a:lnTo>
                  <a:lnTo>
                    <a:pt x="240" y="132"/>
                  </a:lnTo>
                  <a:lnTo>
                    <a:pt x="240" y="125"/>
                  </a:lnTo>
                  <a:lnTo>
                    <a:pt x="233" y="115"/>
                  </a:lnTo>
                  <a:lnTo>
                    <a:pt x="223" y="102"/>
                  </a:lnTo>
                  <a:lnTo>
                    <a:pt x="216" y="95"/>
                  </a:lnTo>
                  <a:lnTo>
                    <a:pt x="220" y="95"/>
                  </a:lnTo>
                  <a:lnTo>
                    <a:pt x="220" y="88"/>
                  </a:lnTo>
                  <a:lnTo>
                    <a:pt x="216" y="91"/>
                  </a:lnTo>
                  <a:lnTo>
                    <a:pt x="216" y="85"/>
                  </a:lnTo>
                  <a:lnTo>
                    <a:pt x="209" y="81"/>
                  </a:lnTo>
                  <a:lnTo>
                    <a:pt x="209" y="78"/>
                  </a:lnTo>
                  <a:lnTo>
                    <a:pt x="203" y="71"/>
                  </a:lnTo>
                  <a:lnTo>
                    <a:pt x="199" y="64"/>
                  </a:lnTo>
                  <a:lnTo>
                    <a:pt x="193" y="61"/>
                  </a:lnTo>
                  <a:lnTo>
                    <a:pt x="193" y="57"/>
                  </a:lnTo>
                  <a:lnTo>
                    <a:pt x="189" y="57"/>
                  </a:lnTo>
                  <a:lnTo>
                    <a:pt x="186" y="54"/>
                  </a:lnTo>
                  <a:lnTo>
                    <a:pt x="182" y="51"/>
                  </a:lnTo>
                  <a:lnTo>
                    <a:pt x="182" y="47"/>
                  </a:lnTo>
                  <a:lnTo>
                    <a:pt x="182" y="44"/>
                  </a:lnTo>
                  <a:lnTo>
                    <a:pt x="179" y="44"/>
                  </a:lnTo>
                  <a:lnTo>
                    <a:pt x="172" y="37"/>
                  </a:lnTo>
                  <a:lnTo>
                    <a:pt x="176" y="34"/>
                  </a:lnTo>
                  <a:lnTo>
                    <a:pt x="166" y="30"/>
                  </a:lnTo>
                  <a:lnTo>
                    <a:pt x="162" y="30"/>
                  </a:lnTo>
                  <a:lnTo>
                    <a:pt x="162" y="27"/>
                  </a:lnTo>
                  <a:lnTo>
                    <a:pt x="162" y="24"/>
                  </a:lnTo>
                  <a:lnTo>
                    <a:pt x="166" y="24"/>
                  </a:lnTo>
                  <a:lnTo>
                    <a:pt x="162" y="20"/>
                  </a:lnTo>
                  <a:lnTo>
                    <a:pt x="159" y="17"/>
                  </a:lnTo>
                  <a:lnTo>
                    <a:pt x="149" y="3"/>
                  </a:lnTo>
                  <a:lnTo>
                    <a:pt x="142" y="3"/>
                  </a:lnTo>
                  <a:lnTo>
                    <a:pt x="139" y="3"/>
                  </a:lnTo>
                  <a:lnTo>
                    <a:pt x="139" y="0"/>
                  </a:lnTo>
                  <a:lnTo>
                    <a:pt x="129" y="7"/>
                  </a:lnTo>
                  <a:lnTo>
                    <a:pt x="118" y="17"/>
                  </a:lnTo>
                  <a:lnTo>
                    <a:pt x="112" y="7"/>
                  </a:lnTo>
                  <a:lnTo>
                    <a:pt x="102" y="0"/>
                  </a:lnTo>
                  <a:lnTo>
                    <a:pt x="88" y="0"/>
                  </a:lnTo>
                  <a:lnTo>
                    <a:pt x="75" y="3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34" y="51"/>
                  </a:lnTo>
                  <a:lnTo>
                    <a:pt x="34" y="57"/>
                  </a:lnTo>
                  <a:lnTo>
                    <a:pt x="24" y="68"/>
                  </a:lnTo>
                  <a:lnTo>
                    <a:pt x="17" y="81"/>
                  </a:lnTo>
                  <a:lnTo>
                    <a:pt x="17" y="85"/>
                  </a:lnTo>
                  <a:lnTo>
                    <a:pt x="7" y="98"/>
                  </a:lnTo>
                  <a:lnTo>
                    <a:pt x="7" y="108"/>
                  </a:lnTo>
                  <a:lnTo>
                    <a:pt x="4" y="115"/>
                  </a:lnTo>
                  <a:lnTo>
                    <a:pt x="0" y="132"/>
                  </a:lnTo>
                  <a:lnTo>
                    <a:pt x="4" y="149"/>
                  </a:lnTo>
                  <a:lnTo>
                    <a:pt x="4" y="149"/>
                  </a:lnTo>
                  <a:lnTo>
                    <a:pt x="4" y="156"/>
                  </a:lnTo>
                  <a:lnTo>
                    <a:pt x="4" y="156"/>
                  </a:lnTo>
                  <a:lnTo>
                    <a:pt x="4" y="152"/>
                  </a:lnTo>
                  <a:lnTo>
                    <a:pt x="7" y="156"/>
                  </a:lnTo>
                  <a:lnTo>
                    <a:pt x="4" y="159"/>
                  </a:lnTo>
                  <a:lnTo>
                    <a:pt x="4" y="159"/>
                  </a:lnTo>
                  <a:lnTo>
                    <a:pt x="4" y="162"/>
                  </a:lnTo>
                  <a:lnTo>
                    <a:pt x="4" y="162"/>
                  </a:lnTo>
                  <a:lnTo>
                    <a:pt x="7" y="162"/>
                  </a:lnTo>
                  <a:lnTo>
                    <a:pt x="11" y="176"/>
                  </a:lnTo>
                  <a:lnTo>
                    <a:pt x="11" y="176"/>
                  </a:lnTo>
                  <a:lnTo>
                    <a:pt x="14" y="186"/>
                  </a:lnTo>
                  <a:lnTo>
                    <a:pt x="21" y="190"/>
                  </a:lnTo>
                  <a:lnTo>
                    <a:pt x="21" y="196"/>
                  </a:lnTo>
                  <a:lnTo>
                    <a:pt x="24" y="196"/>
                  </a:lnTo>
                  <a:lnTo>
                    <a:pt x="24" y="200"/>
                  </a:lnTo>
                  <a:lnTo>
                    <a:pt x="34" y="210"/>
                  </a:lnTo>
                  <a:lnTo>
                    <a:pt x="34" y="213"/>
                  </a:lnTo>
                  <a:lnTo>
                    <a:pt x="41" y="223"/>
                  </a:lnTo>
                  <a:lnTo>
                    <a:pt x="44" y="234"/>
                  </a:lnTo>
                  <a:lnTo>
                    <a:pt x="54" y="237"/>
                  </a:lnTo>
                  <a:lnTo>
                    <a:pt x="61" y="254"/>
                  </a:lnTo>
                  <a:lnTo>
                    <a:pt x="71" y="264"/>
                  </a:lnTo>
                  <a:lnTo>
                    <a:pt x="71" y="267"/>
                  </a:lnTo>
                  <a:lnTo>
                    <a:pt x="75" y="274"/>
                  </a:lnTo>
                  <a:lnTo>
                    <a:pt x="85" y="281"/>
                  </a:lnTo>
                  <a:lnTo>
                    <a:pt x="88" y="291"/>
                  </a:lnTo>
                  <a:lnTo>
                    <a:pt x="78" y="305"/>
                  </a:lnTo>
                  <a:lnTo>
                    <a:pt x="75" y="305"/>
                  </a:lnTo>
                  <a:lnTo>
                    <a:pt x="75" y="308"/>
                  </a:lnTo>
                  <a:lnTo>
                    <a:pt x="91" y="308"/>
                  </a:lnTo>
                  <a:lnTo>
                    <a:pt x="98" y="305"/>
                  </a:lnTo>
                  <a:lnTo>
                    <a:pt x="129" y="301"/>
                  </a:lnTo>
                  <a:lnTo>
                    <a:pt x="149" y="305"/>
                  </a:lnTo>
                  <a:lnTo>
                    <a:pt x="156" y="311"/>
                  </a:lnTo>
                  <a:lnTo>
                    <a:pt x="176" y="318"/>
                  </a:lnTo>
                  <a:lnTo>
                    <a:pt x="182" y="328"/>
                  </a:lnTo>
                  <a:lnTo>
                    <a:pt x="186" y="332"/>
                  </a:lnTo>
                  <a:lnTo>
                    <a:pt x="193" y="328"/>
                  </a:lnTo>
                  <a:lnTo>
                    <a:pt x="193" y="322"/>
                  </a:lnTo>
                  <a:lnTo>
                    <a:pt x="186" y="308"/>
                  </a:lnTo>
                  <a:lnTo>
                    <a:pt x="172" y="305"/>
                  </a:lnTo>
                  <a:lnTo>
                    <a:pt x="156" y="29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10140" y="1281"/>
              <a:ext cx="122" cy="277"/>
            </a:xfrm>
            <a:custGeom>
              <a:avLst/>
              <a:gdLst/>
              <a:ahLst/>
              <a:cxnLst>
                <a:cxn ang="0">
                  <a:pos x="47" y="30"/>
                </a:cxn>
                <a:cxn ang="0">
                  <a:pos x="34" y="54"/>
                </a:cxn>
                <a:cxn ang="0">
                  <a:pos x="4" y="101"/>
                </a:cxn>
                <a:cxn ang="0">
                  <a:pos x="10" y="152"/>
                </a:cxn>
                <a:cxn ang="0">
                  <a:pos x="27" y="183"/>
                </a:cxn>
                <a:cxn ang="0">
                  <a:pos x="68" y="244"/>
                </a:cxn>
                <a:cxn ang="0">
                  <a:pos x="95" y="277"/>
                </a:cxn>
                <a:cxn ang="0">
                  <a:pos x="122" y="271"/>
                </a:cxn>
                <a:cxn ang="0">
                  <a:pos x="115" y="247"/>
                </a:cxn>
                <a:cxn ang="0">
                  <a:pos x="115" y="223"/>
                </a:cxn>
                <a:cxn ang="0">
                  <a:pos x="111" y="210"/>
                </a:cxn>
                <a:cxn ang="0">
                  <a:pos x="111" y="196"/>
                </a:cxn>
                <a:cxn ang="0">
                  <a:pos x="108" y="196"/>
                </a:cxn>
                <a:cxn ang="0">
                  <a:pos x="105" y="203"/>
                </a:cxn>
                <a:cxn ang="0">
                  <a:pos x="101" y="210"/>
                </a:cxn>
                <a:cxn ang="0">
                  <a:pos x="98" y="216"/>
                </a:cxn>
                <a:cxn ang="0">
                  <a:pos x="91" y="220"/>
                </a:cxn>
                <a:cxn ang="0">
                  <a:pos x="84" y="223"/>
                </a:cxn>
                <a:cxn ang="0">
                  <a:pos x="78" y="223"/>
                </a:cxn>
                <a:cxn ang="0">
                  <a:pos x="68" y="223"/>
                </a:cxn>
                <a:cxn ang="0">
                  <a:pos x="58" y="220"/>
                </a:cxn>
                <a:cxn ang="0">
                  <a:pos x="54" y="216"/>
                </a:cxn>
                <a:cxn ang="0">
                  <a:pos x="47" y="210"/>
                </a:cxn>
                <a:cxn ang="0">
                  <a:pos x="44" y="206"/>
                </a:cxn>
                <a:cxn ang="0">
                  <a:pos x="44" y="203"/>
                </a:cxn>
                <a:cxn ang="0">
                  <a:pos x="41" y="199"/>
                </a:cxn>
                <a:cxn ang="0">
                  <a:pos x="41" y="193"/>
                </a:cxn>
                <a:cxn ang="0">
                  <a:pos x="37" y="189"/>
                </a:cxn>
                <a:cxn ang="0">
                  <a:pos x="37" y="186"/>
                </a:cxn>
                <a:cxn ang="0">
                  <a:pos x="37" y="179"/>
                </a:cxn>
                <a:cxn ang="0">
                  <a:pos x="37" y="169"/>
                </a:cxn>
                <a:cxn ang="0">
                  <a:pos x="41" y="166"/>
                </a:cxn>
                <a:cxn ang="0">
                  <a:pos x="44" y="159"/>
                </a:cxn>
                <a:cxn ang="0">
                  <a:pos x="51" y="155"/>
                </a:cxn>
                <a:cxn ang="0">
                  <a:pos x="58" y="152"/>
                </a:cxn>
                <a:cxn ang="0">
                  <a:pos x="61" y="149"/>
                </a:cxn>
                <a:cxn ang="0">
                  <a:pos x="68" y="149"/>
                </a:cxn>
                <a:cxn ang="0">
                  <a:pos x="78" y="145"/>
                </a:cxn>
                <a:cxn ang="0">
                  <a:pos x="81" y="145"/>
                </a:cxn>
                <a:cxn ang="0">
                  <a:pos x="88" y="149"/>
                </a:cxn>
                <a:cxn ang="0">
                  <a:pos x="91" y="149"/>
                </a:cxn>
                <a:cxn ang="0">
                  <a:pos x="98" y="152"/>
                </a:cxn>
                <a:cxn ang="0">
                  <a:pos x="101" y="152"/>
                </a:cxn>
                <a:cxn ang="0">
                  <a:pos x="105" y="155"/>
                </a:cxn>
                <a:cxn ang="0">
                  <a:pos x="105" y="132"/>
                </a:cxn>
                <a:cxn ang="0">
                  <a:pos x="105" y="111"/>
                </a:cxn>
                <a:cxn ang="0">
                  <a:pos x="105" y="105"/>
                </a:cxn>
                <a:cxn ang="0">
                  <a:pos x="105" y="71"/>
                </a:cxn>
                <a:cxn ang="0">
                  <a:pos x="105" y="57"/>
                </a:cxn>
                <a:cxn ang="0">
                  <a:pos x="111" y="47"/>
                </a:cxn>
                <a:cxn ang="0">
                  <a:pos x="101" y="10"/>
                </a:cxn>
                <a:cxn ang="0">
                  <a:pos x="88" y="0"/>
                </a:cxn>
                <a:cxn ang="0">
                  <a:pos x="61" y="17"/>
                </a:cxn>
              </a:cxnLst>
              <a:rect l="0" t="0" r="r" b="b"/>
              <a:pathLst>
                <a:path w="122" h="277">
                  <a:moveTo>
                    <a:pt x="61" y="17"/>
                  </a:moveTo>
                  <a:lnTo>
                    <a:pt x="47" y="30"/>
                  </a:lnTo>
                  <a:lnTo>
                    <a:pt x="34" y="50"/>
                  </a:lnTo>
                  <a:lnTo>
                    <a:pt x="34" y="54"/>
                  </a:lnTo>
                  <a:lnTo>
                    <a:pt x="20" y="71"/>
                  </a:lnTo>
                  <a:lnTo>
                    <a:pt x="4" y="101"/>
                  </a:lnTo>
                  <a:lnTo>
                    <a:pt x="0" y="122"/>
                  </a:lnTo>
                  <a:lnTo>
                    <a:pt x="10" y="152"/>
                  </a:lnTo>
                  <a:lnTo>
                    <a:pt x="17" y="172"/>
                  </a:lnTo>
                  <a:lnTo>
                    <a:pt x="27" y="183"/>
                  </a:lnTo>
                  <a:lnTo>
                    <a:pt x="34" y="196"/>
                  </a:lnTo>
                  <a:lnTo>
                    <a:pt x="68" y="244"/>
                  </a:lnTo>
                  <a:lnTo>
                    <a:pt x="91" y="277"/>
                  </a:lnTo>
                  <a:lnTo>
                    <a:pt x="95" y="277"/>
                  </a:lnTo>
                  <a:lnTo>
                    <a:pt x="118" y="274"/>
                  </a:lnTo>
                  <a:lnTo>
                    <a:pt x="122" y="271"/>
                  </a:lnTo>
                  <a:lnTo>
                    <a:pt x="115" y="264"/>
                  </a:lnTo>
                  <a:lnTo>
                    <a:pt x="115" y="247"/>
                  </a:lnTo>
                  <a:lnTo>
                    <a:pt x="115" y="244"/>
                  </a:lnTo>
                  <a:lnTo>
                    <a:pt x="115" y="223"/>
                  </a:lnTo>
                  <a:lnTo>
                    <a:pt x="111" y="216"/>
                  </a:lnTo>
                  <a:lnTo>
                    <a:pt x="111" y="210"/>
                  </a:lnTo>
                  <a:lnTo>
                    <a:pt x="111" y="203"/>
                  </a:lnTo>
                  <a:lnTo>
                    <a:pt x="111" y="196"/>
                  </a:lnTo>
                  <a:lnTo>
                    <a:pt x="108" y="196"/>
                  </a:lnTo>
                  <a:lnTo>
                    <a:pt x="108" y="196"/>
                  </a:lnTo>
                  <a:lnTo>
                    <a:pt x="108" y="199"/>
                  </a:lnTo>
                  <a:lnTo>
                    <a:pt x="105" y="203"/>
                  </a:lnTo>
                  <a:lnTo>
                    <a:pt x="105" y="206"/>
                  </a:lnTo>
                  <a:lnTo>
                    <a:pt x="101" y="210"/>
                  </a:lnTo>
                  <a:lnTo>
                    <a:pt x="101" y="213"/>
                  </a:lnTo>
                  <a:lnTo>
                    <a:pt x="98" y="216"/>
                  </a:lnTo>
                  <a:lnTo>
                    <a:pt x="95" y="220"/>
                  </a:lnTo>
                  <a:lnTo>
                    <a:pt x="91" y="220"/>
                  </a:lnTo>
                  <a:lnTo>
                    <a:pt x="88" y="223"/>
                  </a:lnTo>
                  <a:lnTo>
                    <a:pt x="84" y="223"/>
                  </a:lnTo>
                  <a:lnTo>
                    <a:pt x="81" y="223"/>
                  </a:lnTo>
                  <a:lnTo>
                    <a:pt x="78" y="223"/>
                  </a:lnTo>
                  <a:lnTo>
                    <a:pt x="71" y="223"/>
                  </a:lnTo>
                  <a:lnTo>
                    <a:pt x="68" y="223"/>
                  </a:lnTo>
                  <a:lnTo>
                    <a:pt x="58" y="220"/>
                  </a:lnTo>
                  <a:lnTo>
                    <a:pt x="58" y="220"/>
                  </a:lnTo>
                  <a:lnTo>
                    <a:pt x="54" y="216"/>
                  </a:lnTo>
                  <a:lnTo>
                    <a:pt x="54" y="216"/>
                  </a:lnTo>
                  <a:lnTo>
                    <a:pt x="51" y="213"/>
                  </a:lnTo>
                  <a:lnTo>
                    <a:pt x="47" y="210"/>
                  </a:lnTo>
                  <a:lnTo>
                    <a:pt x="47" y="210"/>
                  </a:lnTo>
                  <a:lnTo>
                    <a:pt x="44" y="206"/>
                  </a:lnTo>
                  <a:lnTo>
                    <a:pt x="44" y="206"/>
                  </a:lnTo>
                  <a:lnTo>
                    <a:pt x="44" y="203"/>
                  </a:lnTo>
                  <a:lnTo>
                    <a:pt x="44" y="203"/>
                  </a:lnTo>
                  <a:lnTo>
                    <a:pt x="41" y="199"/>
                  </a:lnTo>
                  <a:lnTo>
                    <a:pt x="41" y="196"/>
                  </a:lnTo>
                  <a:lnTo>
                    <a:pt x="41" y="193"/>
                  </a:lnTo>
                  <a:lnTo>
                    <a:pt x="37" y="193"/>
                  </a:lnTo>
                  <a:lnTo>
                    <a:pt x="37" y="189"/>
                  </a:lnTo>
                  <a:lnTo>
                    <a:pt x="37" y="186"/>
                  </a:lnTo>
                  <a:lnTo>
                    <a:pt x="37" y="186"/>
                  </a:lnTo>
                  <a:lnTo>
                    <a:pt x="37" y="179"/>
                  </a:lnTo>
                  <a:lnTo>
                    <a:pt x="37" y="179"/>
                  </a:lnTo>
                  <a:lnTo>
                    <a:pt x="37" y="172"/>
                  </a:lnTo>
                  <a:lnTo>
                    <a:pt x="37" y="169"/>
                  </a:lnTo>
                  <a:lnTo>
                    <a:pt x="41" y="166"/>
                  </a:lnTo>
                  <a:lnTo>
                    <a:pt x="41" y="166"/>
                  </a:lnTo>
                  <a:lnTo>
                    <a:pt x="44" y="162"/>
                  </a:lnTo>
                  <a:lnTo>
                    <a:pt x="44" y="159"/>
                  </a:lnTo>
                  <a:lnTo>
                    <a:pt x="47" y="159"/>
                  </a:lnTo>
                  <a:lnTo>
                    <a:pt x="51" y="155"/>
                  </a:lnTo>
                  <a:lnTo>
                    <a:pt x="54" y="155"/>
                  </a:lnTo>
                  <a:lnTo>
                    <a:pt x="58" y="152"/>
                  </a:lnTo>
                  <a:lnTo>
                    <a:pt x="58" y="152"/>
                  </a:lnTo>
                  <a:lnTo>
                    <a:pt x="61" y="149"/>
                  </a:lnTo>
                  <a:lnTo>
                    <a:pt x="68" y="149"/>
                  </a:lnTo>
                  <a:lnTo>
                    <a:pt x="68" y="149"/>
                  </a:lnTo>
                  <a:lnTo>
                    <a:pt x="71" y="149"/>
                  </a:lnTo>
                  <a:lnTo>
                    <a:pt x="78" y="145"/>
                  </a:lnTo>
                  <a:lnTo>
                    <a:pt x="78" y="145"/>
                  </a:lnTo>
                  <a:lnTo>
                    <a:pt x="81" y="145"/>
                  </a:lnTo>
                  <a:lnTo>
                    <a:pt x="84" y="145"/>
                  </a:lnTo>
                  <a:lnTo>
                    <a:pt x="88" y="149"/>
                  </a:lnTo>
                  <a:lnTo>
                    <a:pt x="91" y="149"/>
                  </a:lnTo>
                  <a:lnTo>
                    <a:pt x="91" y="149"/>
                  </a:lnTo>
                  <a:lnTo>
                    <a:pt x="95" y="149"/>
                  </a:lnTo>
                  <a:lnTo>
                    <a:pt x="98" y="152"/>
                  </a:lnTo>
                  <a:lnTo>
                    <a:pt x="101" y="152"/>
                  </a:lnTo>
                  <a:lnTo>
                    <a:pt x="101" y="152"/>
                  </a:lnTo>
                  <a:lnTo>
                    <a:pt x="105" y="155"/>
                  </a:lnTo>
                  <a:lnTo>
                    <a:pt x="105" y="155"/>
                  </a:lnTo>
                  <a:lnTo>
                    <a:pt x="105" y="159"/>
                  </a:lnTo>
                  <a:lnTo>
                    <a:pt x="105" y="132"/>
                  </a:lnTo>
                  <a:lnTo>
                    <a:pt x="105" y="128"/>
                  </a:lnTo>
                  <a:lnTo>
                    <a:pt x="105" y="111"/>
                  </a:lnTo>
                  <a:lnTo>
                    <a:pt x="105" y="108"/>
                  </a:lnTo>
                  <a:lnTo>
                    <a:pt x="105" y="105"/>
                  </a:lnTo>
                  <a:lnTo>
                    <a:pt x="105" y="84"/>
                  </a:lnTo>
                  <a:lnTo>
                    <a:pt x="105" y="71"/>
                  </a:lnTo>
                  <a:lnTo>
                    <a:pt x="105" y="61"/>
                  </a:lnTo>
                  <a:lnTo>
                    <a:pt x="105" y="57"/>
                  </a:lnTo>
                  <a:lnTo>
                    <a:pt x="105" y="50"/>
                  </a:lnTo>
                  <a:lnTo>
                    <a:pt x="111" y="47"/>
                  </a:lnTo>
                  <a:lnTo>
                    <a:pt x="111" y="37"/>
                  </a:lnTo>
                  <a:lnTo>
                    <a:pt x="101" y="10"/>
                  </a:lnTo>
                  <a:lnTo>
                    <a:pt x="95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10191" y="1623"/>
              <a:ext cx="158" cy="7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3"/>
                </a:cxn>
                <a:cxn ang="0">
                  <a:pos x="3" y="27"/>
                </a:cxn>
                <a:cxn ang="0">
                  <a:pos x="10" y="34"/>
                </a:cxn>
                <a:cxn ang="0">
                  <a:pos x="10" y="37"/>
                </a:cxn>
                <a:cxn ang="0">
                  <a:pos x="17" y="44"/>
                </a:cxn>
                <a:cxn ang="0">
                  <a:pos x="23" y="47"/>
                </a:cxn>
                <a:cxn ang="0">
                  <a:pos x="50" y="61"/>
                </a:cxn>
                <a:cxn ang="0">
                  <a:pos x="67" y="64"/>
                </a:cxn>
                <a:cxn ang="0">
                  <a:pos x="71" y="61"/>
                </a:cxn>
                <a:cxn ang="0">
                  <a:pos x="81" y="71"/>
                </a:cxn>
                <a:cxn ang="0">
                  <a:pos x="84" y="67"/>
                </a:cxn>
                <a:cxn ang="0">
                  <a:pos x="94" y="67"/>
                </a:cxn>
                <a:cxn ang="0">
                  <a:pos x="94" y="67"/>
                </a:cxn>
                <a:cxn ang="0">
                  <a:pos x="101" y="67"/>
                </a:cxn>
                <a:cxn ang="0">
                  <a:pos x="104" y="67"/>
                </a:cxn>
                <a:cxn ang="0">
                  <a:pos x="108" y="64"/>
                </a:cxn>
                <a:cxn ang="0">
                  <a:pos x="118" y="61"/>
                </a:cxn>
                <a:cxn ang="0">
                  <a:pos x="121" y="57"/>
                </a:cxn>
                <a:cxn ang="0">
                  <a:pos x="128" y="57"/>
                </a:cxn>
                <a:cxn ang="0">
                  <a:pos x="151" y="44"/>
                </a:cxn>
                <a:cxn ang="0">
                  <a:pos x="155" y="30"/>
                </a:cxn>
                <a:cxn ang="0">
                  <a:pos x="158" y="23"/>
                </a:cxn>
                <a:cxn ang="0">
                  <a:pos x="155" y="20"/>
                </a:cxn>
                <a:cxn ang="0">
                  <a:pos x="151" y="20"/>
                </a:cxn>
                <a:cxn ang="0">
                  <a:pos x="141" y="20"/>
                </a:cxn>
                <a:cxn ang="0">
                  <a:pos x="128" y="30"/>
                </a:cxn>
                <a:cxn ang="0">
                  <a:pos x="124" y="30"/>
                </a:cxn>
                <a:cxn ang="0">
                  <a:pos x="124" y="34"/>
                </a:cxn>
                <a:cxn ang="0">
                  <a:pos x="108" y="37"/>
                </a:cxn>
                <a:cxn ang="0">
                  <a:pos x="104" y="37"/>
                </a:cxn>
                <a:cxn ang="0">
                  <a:pos x="87" y="34"/>
                </a:cxn>
                <a:cxn ang="0">
                  <a:pos x="91" y="34"/>
                </a:cxn>
                <a:cxn ang="0">
                  <a:pos x="81" y="34"/>
                </a:cxn>
                <a:cxn ang="0">
                  <a:pos x="77" y="37"/>
                </a:cxn>
                <a:cxn ang="0">
                  <a:pos x="71" y="34"/>
                </a:cxn>
                <a:cxn ang="0">
                  <a:pos x="71" y="30"/>
                </a:cxn>
                <a:cxn ang="0">
                  <a:pos x="67" y="34"/>
                </a:cxn>
                <a:cxn ang="0">
                  <a:pos x="54" y="30"/>
                </a:cxn>
                <a:cxn ang="0">
                  <a:pos x="54" y="27"/>
                </a:cxn>
                <a:cxn ang="0">
                  <a:pos x="47" y="27"/>
                </a:cxn>
                <a:cxn ang="0">
                  <a:pos x="40" y="20"/>
                </a:cxn>
                <a:cxn ang="0">
                  <a:pos x="37" y="20"/>
                </a:cxn>
                <a:cxn ang="0">
                  <a:pos x="30" y="13"/>
                </a:cxn>
                <a:cxn ang="0">
                  <a:pos x="23" y="10"/>
                </a:cxn>
                <a:cxn ang="0">
                  <a:pos x="13" y="3"/>
                </a:cxn>
                <a:cxn ang="0">
                  <a:pos x="10" y="3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10"/>
                </a:cxn>
              </a:cxnLst>
              <a:rect l="0" t="0" r="r" b="b"/>
              <a:pathLst>
                <a:path w="158" h="71">
                  <a:moveTo>
                    <a:pt x="0" y="10"/>
                  </a:moveTo>
                  <a:lnTo>
                    <a:pt x="0" y="13"/>
                  </a:lnTo>
                  <a:lnTo>
                    <a:pt x="3" y="27"/>
                  </a:lnTo>
                  <a:lnTo>
                    <a:pt x="10" y="34"/>
                  </a:lnTo>
                  <a:lnTo>
                    <a:pt x="10" y="37"/>
                  </a:lnTo>
                  <a:lnTo>
                    <a:pt x="17" y="44"/>
                  </a:lnTo>
                  <a:lnTo>
                    <a:pt x="23" y="47"/>
                  </a:lnTo>
                  <a:lnTo>
                    <a:pt x="50" y="61"/>
                  </a:lnTo>
                  <a:lnTo>
                    <a:pt x="67" y="64"/>
                  </a:lnTo>
                  <a:lnTo>
                    <a:pt x="71" y="61"/>
                  </a:lnTo>
                  <a:lnTo>
                    <a:pt x="81" y="71"/>
                  </a:lnTo>
                  <a:lnTo>
                    <a:pt x="84" y="67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101" y="67"/>
                  </a:lnTo>
                  <a:lnTo>
                    <a:pt x="104" y="67"/>
                  </a:lnTo>
                  <a:lnTo>
                    <a:pt x="108" y="64"/>
                  </a:lnTo>
                  <a:lnTo>
                    <a:pt x="118" y="61"/>
                  </a:lnTo>
                  <a:lnTo>
                    <a:pt x="121" y="57"/>
                  </a:lnTo>
                  <a:lnTo>
                    <a:pt x="128" y="57"/>
                  </a:lnTo>
                  <a:lnTo>
                    <a:pt x="151" y="44"/>
                  </a:lnTo>
                  <a:lnTo>
                    <a:pt x="155" y="30"/>
                  </a:lnTo>
                  <a:lnTo>
                    <a:pt x="158" y="23"/>
                  </a:lnTo>
                  <a:lnTo>
                    <a:pt x="155" y="20"/>
                  </a:lnTo>
                  <a:lnTo>
                    <a:pt x="151" y="20"/>
                  </a:lnTo>
                  <a:lnTo>
                    <a:pt x="141" y="20"/>
                  </a:lnTo>
                  <a:lnTo>
                    <a:pt x="128" y="30"/>
                  </a:lnTo>
                  <a:lnTo>
                    <a:pt x="124" y="30"/>
                  </a:lnTo>
                  <a:lnTo>
                    <a:pt x="124" y="34"/>
                  </a:lnTo>
                  <a:lnTo>
                    <a:pt x="108" y="37"/>
                  </a:lnTo>
                  <a:lnTo>
                    <a:pt x="104" y="37"/>
                  </a:lnTo>
                  <a:lnTo>
                    <a:pt x="87" y="34"/>
                  </a:lnTo>
                  <a:lnTo>
                    <a:pt x="91" y="34"/>
                  </a:lnTo>
                  <a:lnTo>
                    <a:pt x="81" y="34"/>
                  </a:lnTo>
                  <a:lnTo>
                    <a:pt x="77" y="37"/>
                  </a:lnTo>
                  <a:lnTo>
                    <a:pt x="71" y="34"/>
                  </a:lnTo>
                  <a:lnTo>
                    <a:pt x="71" y="30"/>
                  </a:lnTo>
                  <a:lnTo>
                    <a:pt x="67" y="34"/>
                  </a:lnTo>
                  <a:lnTo>
                    <a:pt x="54" y="30"/>
                  </a:lnTo>
                  <a:lnTo>
                    <a:pt x="54" y="27"/>
                  </a:lnTo>
                  <a:lnTo>
                    <a:pt x="47" y="27"/>
                  </a:lnTo>
                  <a:lnTo>
                    <a:pt x="40" y="20"/>
                  </a:lnTo>
                  <a:lnTo>
                    <a:pt x="37" y="20"/>
                  </a:lnTo>
                  <a:lnTo>
                    <a:pt x="30" y="13"/>
                  </a:lnTo>
                  <a:lnTo>
                    <a:pt x="23" y="1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9958" y="1640"/>
              <a:ext cx="590" cy="189"/>
            </a:xfrm>
            <a:custGeom>
              <a:avLst/>
              <a:gdLst/>
              <a:ahLst/>
              <a:cxnLst>
                <a:cxn ang="0">
                  <a:pos x="57" y="20"/>
                </a:cxn>
                <a:cxn ang="0">
                  <a:pos x="37" y="33"/>
                </a:cxn>
                <a:cxn ang="0">
                  <a:pos x="27" y="37"/>
                </a:cxn>
                <a:cxn ang="0">
                  <a:pos x="0" y="37"/>
                </a:cxn>
                <a:cxn ang="0">
                  <a:pos x="4" y="50"/>
                </a:cxn>
                <a:cxn ang="0">
                  <a:pos x="14" y="50"/>
                </a:cxn>
                <a:cxn ang="0">
                  <a:pos x="20" y="50"/>
                </a:cxn>
                <a:cxn ang="0">
                  <a:pos x="44" y="50"/>
                </a:cxn>
                <a:cxn ang="0">
                  <a:pos x="74" y="64"/>
                </a:cxn>
                <a:cxn ang="0">
                  <a:pos x="88" y="71"/>
                </a:cxn>
                <a:cxn ang="0">
                  <a:pos x="95" y="81"/>
                </a:cxn>
                <a:cxn ang="0">
                  <a:pos x="101" y="88"/>
                </a:cxn>
                <a:cxn ang="0">
                  <a:pos x="152" y="125"/>
                </a:cxn>
                <a:cxn ang="0">
                  <a:pos x="162" y="132"/>
                </a:cxn>
                <a:cxn ang="0">
                  <a:pos x="229" y="166"/>
                </a:cxn>
                <a:cxn ang="0">
                  <a:pos x="250" y="172"/>
                </a:cxn>
                <a:cxn ang="0">
                  <a:pos x="270" y="176"/>
                </a:cxn>
                <a:cxn ang="0">
                  <a:pos x="283" y="179"/>
                </a:cxn>
                <a:cxn ang="0">
                  <a:pos x="304" y="182"/>
                </a:cxn>
                <a:cxn ang="0">
                  <a:pos x="314" y="182"/>
                </a:cxn>
                <a:cxn ang="0">
                  <a:pos x="331" y="189"/>
                </a:cxn>
                <a:cxn ang="0">
                  <a:pos x="341" y="189"/>
                </a:cxn>
                <a:cxn ang="0">
                  <a:pos x="351" y="189"/>
                </a:cxn>
                <a:cxn ang="0">
                  <a:pos x="411" y="176"/>
                </a:cxn>
                <a:cxn ang="0">
                  <a:pos x="425" y="169"/>
                </a:cxn>
                <a:cxn ang="0">
                  <a:pos x="442" y="162"/>
                </a:cxn>
                <a:cxn ang="0">
                  <a:pos x="506" y="128"/>
                </a:cxn>
                <a:cxn ang="0">
                  <a:pos x="550" y="88"/>
                </a:cxn>
                <a:cxn ang="0">
                  <a:pos x="570" y="98"/>
                </a:cxn>
                <a:cxn ang="0">
                  <a:pos x="587" y="101"/>
                </a:cxn>
                <a:cxn ang="0">
                  <a:pos x="590" y="98"/>
                </a:cxn>
                <a:cxn ang="0">
                  <a:pos x="556" y="71"/>
                </a:cxn>
                <a:cxn ang="0">
                  <a:pos x="543" y="54"/>
                </a:cxn>
                <a:cxn ang="0">
                  <a:pos x="526" y="33"/>
                </a:cxn>
                <a:cxn ang="0">
                  <a:pos x="523" y="27"/>
                </a:cxn>
                <a:cxn ang="0">
                  <a:pos x="519" y="33"/>
                </a:cxn>
                <a:cxn ang="0">
                  <a:pos x="529" y="64"/>
                </a:cxn>
                <a:cxn ang="0">
                  <a:pos x="543" y="78"/>
                </a:cxn>
                <a:cxn ang="0">
                  <a:pos x="509" y="105"/>
                </a:cxn>
                <a:cxn ang="0">
                  <a:pos x="489" y="118"/>
                </a:cxn>
                <a:cxn ang="0">
                  <a:pos x="469" y="132"/>
                </a:cxn>
                <a:cxn ang="0">
                  <a:pos x="418" y="159"/>
                </a:cxn>
                <a:cxn ang="0">
                  <a:pos x="331" y="169"/>
                </a:cxn>
                <a:cxn ang="0">
                  <a:pos x="307" y="169"/>
                </a:cxn>
                <a:cxn ang="0">
                  <a:pos x="240" y="152"/>
                </a:cxn>
                <a:cxn ang="0">
                  <a:pos x="196" y="135"/>
                </a:cxn>
                <a:cxn ang="0">
                  <a:pos x="172" y="122"/>
                </a:cxn>
                <a:cxn ang="0">
                  <a:pos x="162" y="111"/>
                </a:cxn>
                <a:cxn ang="0">
                  <a:pos x="148" y="105"/>
                </a:cxn>
                <a:cxn ang="0">
                  <a:pos x="125" y="91"/>
                </a:cxn>
                <a:cxn ang="0">
                  <a:pos x="101" y="67"/>
                </a:cxn>
                <a:cxn ang="0">
                  <a:pos x="88" y="57"/>
                </a:cxn>
                <a:cxn ang="0">
                  <a:pos x="81" y="54"/>
                </a:cxn>
                <a:cxn ang="0">
                  <a:pos x="74" y="47"/>
                </a:cxn>
                <a:cxn ang="0">
                  <a:pos x="78" y="27"/>
                </a:cxn>
                <a:cxn ang="0">
                  <a:pos x="81" y="20"/>
                </a:cxn>
                <a:cxn ang="0">
                  <a:pos x="84" y="13"/>
                </a:cxn>
                <a:cxn ang="0">
                  <a:pos x="84" y="3"/>
                </a:cxn>
                <a:cxn ang="0">
                  <a:pos x="74" y="3"/>
                </a:cxn>
              </a:cxnLst>
              <a:rect l="0" t="0" r="r" b="b"/>
              <a:pathLst>
                <a:path w="590" h="189">
                  <a:moveTo>
                    <a:pt x="71" y="3"/>
                  </a:moveTo>
                  <a:lnTo>
                    <a:pt x="57" y="20"/>
                  </a:lnTo>
                  <a:lnTo>
                    <a:pt x="51" y="27"/>
                  </a:lnTo>
                  <a:lnTo>
                    <a:pt x="37" y="33"/>
                  </a:lnTo>
                  <a:lnTo>
                    <a:pt x="27" y="33"/>
                  </a:lnTo>
                  <a:lnTo>
                    <a:pt x="27" y="37"/>
                  </a:lnTo>
                  <a:lnTo>
                    <a:pt x="14" y="37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4" y="50"/>
                  </a:lnTo>
                  <a:lnTo>
                    <a:pt x="14" y="47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20" y="50"/>
                  </a:lnTo>
                  <a:lnTo>
                    <a:pt x="31" y="54"/>
                  </a:lnTo>
                  <a:lnTo>
                    <a:pt x="44" y="50"/>
                  </a:lnTo>
                  <a:lnTo>
                    <a:pt x="61" y="47"/>
                  </a:lnTo>
                  <a:lnTo>
                    <a:pt x="74" y="64"/>
                  </a:lnTo>
                  <a:lnTo>
                    <a:pt x="74" y="64"/>
                  </a:lnTo>
                  <a:lnTo>
                    <a:pt x="88" y="71"/>
                  </a:lnTo>
                  <a:lnTo>
                    <a:pt x="95" y="78"/>
                  </a:lnTo>
                  <a:lnTo>
                    <a:pt x="95" y="81"/>
                  </a:lnTo>
                  <a:lnTo>
                    <a:pt x="101" y="84"/>
                  </a:lnTo>
                  <a:lnTo>
                    <a:pt x="101" y="88"/>
                  </a:lnTo>
                  <a:lnTo>
                    <a:pt x="128" y="105"/>
                  </a:lnTo>
                  <a:lnTo>
                    <a:pt x="152" y="125"/>
                  </a:lnTo>
                  <a:lnTo>
                    <a:pt x="152" y="128"/>
                  </a:lnTo>
                  <a:lnTo>
                    <a:pt x="162" y="132"/>
                  </a:lnTo>
                  <a:lnTo>
                    <a:pt x="189" y="145"/>
                  </a:lnTo>
                  <a:lnTo>
                    <a:pt x="229" y="166"/>
                  </a:lnTo>
                  <a:lnTo>
                    <a:pt x="246" y="169"/>
                  </a:lnTo>
                  <a:lnTo>
                    <a:pt x="250" y="172"/>
                  </a:lnTo>
                  <a:lnTo>
                    <a:pt x="263" y="176"/>
                  </a:lnTo>
                  <a:lnTo>
                    <a:pt x="270" y="176"/>
                  </a:lnTo>
                  <a:lnTo>
                    <a:pt x="270" y="172"/>
                  </a:lnTo>
                  <a:lnTo>
                    <a:pt x="283" y="179"/>
                  </a:lnTo>
                  <a:lnTo>
                    <a:pt x="297" y="182"/>
                  </a:lnTo>
                  <a:lnTo>
                    <a:pt x="304" y="182"/>
                  </a:lnTo>
                  <a:lnTo>
                    <a:pt x="304" y="186"/>
                  </a:lnTo>
                  <a:lnTo>
                    <a:pt x="314" y="182"/>
                  </a:lnTo>
                  <a:lnTo>
                    <a:pt x="320" y="189"/>
                  </a:lnTo>
                  <a:lnTo>
                    <a:pt x="331" y="189"/>
                  </a:lnTo>
                  <a:lnTo>
                    <a:pt x="337" y="182"/>
                  </a:lnTo>
                  <a:lnTo>
                    <a:pt x="341" y="189"/>
                  </a:lnTo>
                  <a:lnTo>
                    <a:pt x="347" y="186"/>
                  </a:lnTo>
                  <a:lnTo>
                    <a:pt x="351" y="189"/>
                  </a:lnTo>
                  <a:lnTo>
                    <a:pt x="398" y="179"/>
                  </a:lnTo>
                  <a:lnTo>
                    <a:pt x="411" y="176"/>
                  </a:lnTo>
                  <a:lnTo>
                    <a:pt x="425" y="169"/>
                  </a:lnTo>
                  <a:lnTo>
                    <a:pt x="425" y="169"/>
                  </a:lnTo>
                  <a:lnTo>
                    <a:pt x="428" y="166"/>
                  </a:lnTo>
                  <a:lnTo>
                    <a:pt x="442" y="162"/>
                  </a:lnTo>
                  <a:lnTo>
                    <a:pt x="462" y="152"/>
                  </a:lnTo>
                  <a:lnTo>
                    <a:pt x="506" y="128"/>
                  </a:lnTo>
                  <a:lnTo>
                    <a:pt x="546" y="91"/>
                  </a:lnTo>
                  <a:lnTo>
                    <a:pt x="550" y="88"/>
                  </a:lnTo>
                  <a:lnTo>
                    <a:pt x="553" y="88"/>
                  </a:lnTo>
                  <a:lnTo>
                    <a:pt x="570" y="98"/>
                  </a:lnTo>
                  <a:lnTo>
                    <a:pt x="577" y="105"/>
                  </a:lnTo>
                  <a:lnTo>
                    <a:pt x="587" y="101"/>
                  </a:lnTo>
                  <a:lnTo>
                    <a:pt x="587" y="101"/>
                  </a:lnTo>
                  <a:lnTo>
                    <a:pt x="590" y="98"/>
                  </a:lnTo>
                  <a:lnTo>
                    <a:pt x="587" y="84"/>
                  </a:lnTo>
                  <a:lnTo>
                    <a:pt x="556" y="71"/>
                  </a:lnTo>
                  <a:lnTo>
                    <a:pt x="556" y="67"/>
                  </a:lnTo>
                  <a:lnTo>
                    <a:pt x="543" y="54"/>
                  </a:lnTo>
                  <a:lnTo>
                    <a:pt x="533" y="33"/>
                  </a:lnTo>
                  <a:lnTo>
                    <a:pt x="526" y="33"/>
                  </a:lnTo>
                  <a:lnTo>
                    <a:pt x="523" y="30"/>
                  </a:lnTo>
                  <a:lnTo>
                    <a:pt x="523" y="27"/>
                  </a:lnTo>
                  <a:lnTo>
                    <a:pt x="519" y="27"/>
                  </a:lnTo>
                  <a:lnTo>
                    <a:pt x="519" y="33"/>
                  </a:lnTo>
                  <a:lnTo>
                    <a:pt x="523" y="50"/>
                  </a:lnTo>
                  <a:lnTo>
                    <a:pt x="529" y="64"/>
                  </a:lnTo>
                  <a:lnTo>
                    <a:pt x="529" y="67"/>
                  </a:lnTo>
                  <a:lnTo>
                    <a:pt x="543" y="78"/>
                  </a:lnTo>
                  <a:lnTo>
                    <a:pt x="516" y="101"/>
                  </a:lnTo>
                  <a:lnTo>
                    <a:pt x="509" y="105"/>
                  </a:lnTo>
                  <a:lnTo>
                    <a:pt x="499" y="115"/>
                  </a:lnTo>
                  <a:lnTo>
                    <a:pt x="489" y="118"/>
                  </a:lnTo>
                  <a:lnTo>
                    <a:pt x="475" y="128"/>
                  </a:lnTo>
                  <a:lnTo>
                    <a:pt x="469" y="132"/>
                  </a:lnTo>
                  <a:lnTo>
                    <a:pt x="469" y="132"/>
                  </a:lnTo>
                  <a:lnTo>
                    <a:pt x="418" y="159"/>
                  </a:lnTo>
                  <a:lnTo>
                    <a:pt x="361" y="169"/>
                  </a:lnTo>
                  <a:lnTo>
                    <a:pt x="331" y="169"/>
                  </a:lnTo>
                  <a:lnTo>
                    <a:pt x="324" y="169"/>
                  </a:lnTo>
                  <a:lnTo>
                    <a:pt x="307" y="169"/>
                  </a:lnTo>
                  <a:lnTo>
                    <a:pt x="277" y="162"/>
                  </a:lnTo>
                  <a:lnTo>
                    <a:pt x="240" y="152"/>
                  </a:lnTo>
                  <a:lnTo>
                    <a:pt x="209" y="138"/>
                  </a:lnTo>
                  <a:lnTo>
                    <a:pt x="196" y="135"/>
                  </a:lnTo>
                  <a:lnTo>
                    <a:pt x="175" y="122"/>
                  </a:lnTo>
                  <a:lnTo>
                    <a:pt x="172" y="122"/>
                  </a:lnTo>
                  <a:lnTo>
                    <a:pt x="172" y="118"/>
                  </a:lnTo>
                  <a:lnTo>
                    <a:pt x="162" y="111"/>
                  </a:lnTo>
                  <a:lnTo>
                    <a:pt x="152" y="111"/>
                  </a:lnTo>
                  <a:lnTo>
                    <a:pt x="148" y="105"/>
                  </a:lnTo>
                  <a:lnTo>
                    <a:pt x="132" y="91"/>
                  </a:lnTo>
                  <a:lnTo>
                    <a:pt x="125" y="91"/>
                  </a:lnTo>
                  <a:lnTo>
                    <a:pt x="128" y="88"/>
                  </a:lnTo>
                  <a:lnTo>
                    <a:pt x="101" y="67"/>
                  </a:lnTo>
                  <a:lnTo>
                    <a:pt x="101" y="67"/>
                  </a:lnTo>
                  <a:lnTo>
                    <a:pt x="88" y="57"/>
                  </a:lnTo>
                  <a:lnTo>
                    <a:pt x="88" y="54"/>
                  </a:lnTo>
                  <a:lnTo>
                    <a:pt x="81" y="54"/>
                  </a:lnTo>
                  <a:lnTo>
                    <a:pt x="78" y="47"/>
                  </a:lnTo>
                  <a:lnTo>
                    <a:pt x="74" y="47"/>
                  </a:lnTo>
                  <a:lnTo>
                    <a:pt x="71" y="40"/>
                  </a:lnTo>
                  <a:lnTo>
                    <a:pt x="78" y="27"/>
                  </a:lnTo>
                  <a:lnTo>
                    <a:pt x="84" y="20"/>
                  </a:lnTo>
                  <a:lnTo>
                    <a:pt x="81" y="20"/>
                  </a:lnTo>
                  <a:lnTo>
                    <a:pt x="81" y="13"/>
                  </a:lnTo>
                  <a:lnTo>
                    <a:pt x="84" y="13"/>
                  </a:lnTo>
                  <a:lnTo>
                    <a:pt x="88" y="13"/>
                  </a:lnTo>
                  <a:lnTo>
                    <a:pt x="84" y="3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71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10201" y="1802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10245" y="1877"/>
              <a:ext cx="74" cy="37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6" y="27"/>
                </a:cxn>
                <a:cxn ang="0">
                  <a:pos x="20" y="34"/>
                </a:cxn>
                <a:cxn ang="0">
                  <a:pos x="27" y="34"/>
                </a:cxn>
                <a:cxn ang="0">
                  <a:pos x="33" y="37"/>
                </a:cxn>
                <a:cxn ang="0">
                  <a:pos x="64" y="34"/>
                </a:cxn>
                <a:cxn ang="0">
                  <a:pos x="64" y="30"/>
                </a:cxn>
                <a:cxn ang="0">
                  <a:pos x="74" y="30"/>
                </a:cxn>
                <a:cxn ang="0">
                  <a:pos x="74" y="17"/>
                </a:cxn>
                <a:cxn ang="0">
                  <a:pos x="74" y="13"/>
                </a:cxn>
                <a:cxn ang="0">
                  <a:pos x="70" y="10"/>
                </a:cxn>
                <a:cxn ang="0">
                  <a:pos x="67" y="3"/>
                </a:cxn>
                <a:cxn ang="0">
                  <a:pos x="47" y="10"/>
                </a:cxn>
                <a:cxn ang="0">
                  <a:pos x="17" y="6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74" h="37">
                  <a:moveTo>
                    <a:pt x="0" y="6"/>
                  </a:move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6" y="27"/>
                  </a:lnTo>
                  <a:lnTo>
                    <a:pt x="20" y="34"/>
                  </a:lnTo>
                  <a:lnTo>
                    <a:pt x="27" y="34"/>
                  </a:lnTo>
                  <a:lnTo>
                    <a:pt x="33" y="37"/>
                  </a:lnTo>
                  <a:lnTo>
                    <a:pt x="64" y="34"/>
                  </a:lnTo>
                  <a:lnTo>
                    <a:pt x="64" y="30"/>
                  </a:lnTo>
                  <a:lnTo>
                    <a:pt x="74" y="30"/>
                  </a:lnTo>
                  <a:lnTo>
                    <a:pt x="74" y="17"/>
                  </a:lnTo>
                  <a:lnTo>
                    <a:pt x="74" y="13"/>
                  </a:lnTo>
                  <a:lnTo>
                    <a:pt x="70" y="10"/>
                  </a:lnTo>
                  <a:lnTo>
                    <a:pt x="67" y="3"/>
                  </a:lnTo>
                  <a:lnTo>
                    <a:pt x="47" y="10"/>
                  </a:lnTo>
                  <a:lnTo>
                    <a:pt x="17" y="6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10255" y="1287"/>
              <a:ext cx="121" cy="278"/>
            </a:xfrm>
            <a:custGeom>
              <a:avLst/>
              <a:gdLst/>
              <a:ahLst/>
              <a:cxnLst>
                <a:cxn ang="0">
                  <a:pos x="10" y="268"/>
                </a:cxn>
                <a:cxn ang="0">
                  <a:pos x="13" y="241"/>
                </a:cxn>
                <a:cxn ang="0">
                  <a:pos x="10" y="214"/>
                </a:cxn>
                <a:cxn ang="0">
                  <a:pos x="10" y="204"/>
                </a:cxn>
                <a:cxn ang="0">
                  <a:pos x="23" y="214"/>
                </a:cxn>
                <a:cxn ang="0">
                  <a:pos x="40" y="221"/>
                </a:cxn>
                <a:cxn ang="0">
                  <a:pos x="54" y="224"/>
                </a:cxn>
                <a:cxn ang="0">
                  <a:pos x="64" y="221"/>
                </a:cxn>
                <a:cxn ang="0">
                  <a:pos x="71" y="214"/>
                </a:cxn>
                <a:cxn ang="0">
                  <a:pos x="74" y="204"/>
                </a:cxn>
                <a:cxn ang="0">
                  <a:pos x="77" y="193"/>
                </a:cxn>
                <a:cxn ang="0">
                  <a:pos x="77" y="183"/>
                </a:cxn>
                <a:cxn ang="0">
                  <a:pos x="77" y="177"/>
                </a:cxn>
                <a:cxn ang="0">
                  <a:pos x="77" y="170"/>
                </a:cxn>
                <a:cxn ang="0">
                  <a:pos x="74" y="160"/>
                </a:cxn>
                <a:cxn ang="0">
                  <a:pos x="74" y="156"/>
                </a:cxn>
                <a:cxn ang="0">
                  <a:pos x="71" y="149"/>
                </a:cxn>
                <a:cxn ang="0">
                  <a:pos x="67" y="146"/>
                </a:cxn>
                <a:cxn ang="0">
                  <a:pos x="60" y="143"/>
                </a:cxn>
                <a:cxn ang="0">
                  <a:pos x="50" y="139"/>
                </a:cxn>
                <a:cxn ang="0">
                  <a:pos x="47" y="139"/>
                </a:cxn>
                <a:cxn ang="0">
                  <a:pos x="40" y="139"/>
                </a:cxn>
                <a:cxn ang="0">
                  <a:pos x="34" y="139"/>
                </a:cxn>
                <a:cxn ang="0">
                  <a:pos x="30" y="143"/>
                </a:cxn>
                <a:cxn ang="0">
                  <a:pos x="23" y="146"/>
                </a:cxn>
                <a:cxn ang="0">
                  <a:pos x="20" y="149"/>
                </a:cxn>
                <a:cxn ang="0">
                  <a:pos x="13" y="156"/>
                </a:cxn>
                <a:cxn ang="0">
                  <a:pos x="7" y="166"/>
                </a:cxn>
                <a:cxn ang="0">
                  <a:pos x="0" y="153"/>
                </a:cxn>
                <a:cxn ang="0">
                  <a:pos x="3" y="129"/>
                </a:cxn>
                <a:cxn ang="0">
                  <a:pos x="3" y="17"/>
                </a:cxn>
                <a:cxn ang="0">
                  <a:pos x="7" y="4"/>
                </a:cxn>
                <a:cxn ang="0">
                  <a:pos x="20" y="4"/>
                </a:cxn>
                <a:cxn ang="0">
                  <a:pos x="37" y="17"/>
                </a:cxn>
                <a:cxn ang="0">
                  <a:pos x="57" y="51"/>
                </a:cxn>
                <a:cxn ang="0">
                  <a:pos x="101" y="105"/>
                </a:cxn>
                <a:cxn ang="0">
                  <a:pos x="121" y="160"/>
                </a:cxn>
                <a:cxn ang="0">
                  <a:pos x="114" y="187"/>
                </a:cxn>
                <a:cxn ang="0">
                  <a:pos x="30" y="278"/>
                </a:cxn>
              </a:cxnLst>
              <a:rect l="0" t="0" r="r" b="b"/>
              <a:pathLst>
                <a:path w="121" h="278">
                  <a:moveTo>
                    <a:pt x="30" y="278"/>
                  </a:moveTo>
                  <a:lnTo>
                    <a:pt x="10" y="268"/>
                  </a:lnTo>
                  <a:lnTo>
                    <a:pt x="13" y="251"/>
                  </a:lnTo>
                  <a:lnTo>
                    <a:pt x="13" y="241"/>
                  </a:lnTo>
                  <a:lnTo>
                    <a:pt x="13" y="231"/>
                  </a:lnTo>
                  <a:lnTo>
                    <a:pt x="10" y="214"/>
                  </a:lnTo>
                  <a:lnTo>
                    <a:pt x="10" y="207"/>
                  </a:lnTo>
                  <a:lnTo>
                    <a:pt x="10" y="204"/>
                  </a:lnTo>
                  <a:lnTo>
                    <a:pt x="13" y="207"/>
                  </a:lnTo>
                  <a:lnTo>
                    <a:pt x="23" y="214"/>
                  </a:lnTo>
                  <a:lnTo>
                    <a:pt x="34" y="217"/>
                  </a:lnTo>
                  <a:lnTo>
                    <a:pt x="40" y="221"/>
                  </a:lnTo>
                  <a:lnTo>
                    <a:pt x="47" y="224"/>
                  </a:lnTo>
                  <a:lnTo>
                    <a:pt x="54" y="224"/>
                  </a:lnTo>
                  <a:lnTo>
                    <a:pt x="57" y="221"/>
                  </a:lnTo>
                  <a:lnTo>
                    <a:pt x="64" y="221"/>
                  </a:lnTo>
                  <a:lnTo>
                    <a:pt x="67" y="214"/>
                  </a:lnTo>
                  <a:lnTo>
                    <a:pt x="71" y="214"/>
                  </a:lnTo>
                  <a:lnTo>
                    <a:pt x="71" y="207"/>
                  </a:lnTo>
                  <a:lnTo>
                    <a:pt x="74" y="204"/>
                  </a:lnTo>
                  <a:lnTo>
                    <a:pt x="74" y="200"/>
                  </a:lnTo>
                  <a:lnTo>
                    <a:pt x="77" y="193"/>
                  </a:lnTo>
                  <a:lnTo>
                    <a:pt x="77" y="190"/>
                  </a:lnTo>
                  <a:lnTo>
                    <a:pt x="77" y="183"/>
                  </a:lnTo>
                  <a:lnTo>
                    <a:pt x="77" y="180"/>
                  </a:lnTo>
                  <a:lnTo>
                    <a:pt x="77" y="177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6"/>
                  </a:lnTo>
                  <a:lnTo>
                    <a:pt x="74" y="160"/>
                  </a:lnTo>
                  <a:lnTo>
                    <a:pt x="74" y="160"/>
                  </a:lnTo>
                  <a:lnTo>
                    <a:pt x="74" y="156"/>
                  </a:lnTo>
                  <a:lnTo>
                    <a:pt x="71" y="153"/>
                  </a:lnTo>
                  <a:lnTo>
                    <a:pt x="71" y="149"/>
                  </a:lnTo>
                  <a:lnTo>
                    <a:pt x="67" y="146"/>
                  </a:lnTo>
                  <a:lnTo>
                    <a:pt x="67" y="146"/>
                  </a:lnTo>
                  <a:lnTo>
                    <a:pt x="64" y="143"/>
                  </a:lnTo>
                  <a:lnTo>
                    <a:pt x="60" y="143"/>
                  </a:lnTo>
                  <a:lnTo>
                    <a:pt x="57" y="139"/>
                  </a:lnTo>
                  <a:lnTo>
                    <a:pt x="50" y="139"/>
                  </a:lnTo>
                  <a:lnTo>
                    <a:pt x="50" y="139"/>
                  </a:lnTo>
                  <a:lnTo>
                    <a:pt x="47" y="139"/>
                  </a:lnTo>
                  <a:lnTo>
                    <a:pt x="44" y="139"/>
                  </a:lnTo>
                  <a:lnTo>
                    <a:pt x="40" y="139"/>
                  </a:lnTo>
                  <a:lnTo>
                    <a:pt x="37" y="139"/>
                  </a:lnTo>
                  <a:lnTo>
                    <a:pt x="34" y="139"/>
                  </a:lnTo>
                  <a:lnTo>
                    <a:pt x="34" y="143"/>
                  </a:lnTo>
                  <a:lnTo>
                    <a:pt x="30" y="143"/>
                  </a:lnTo>
                  <a:lnTo>
                    <a:pt x="27" y="146"/>
                  </a:lnTo>
                  <a:lnTo>
                    <a:pt x="23" y="146"/>
                  </a:lnTo>
                  <a:lnTo>
                    <a:pt x="20" y="149"/>
                  </a:lnTo>
                  <a:lnTo>
                    <a:pt x="20" y="149"/>
                  </a:lnTo>
                  <a:lnTo>
                    <a:pt x="17" y="153"/>
                  </a:lnTo>
                  <a:lnTo>
                    <a:pt x="13" y="156"/>
                  </a:lnTo>
                  <a:lnTo>
                    <a:pt x="10" y="160"/>
                  </a:lnTo>
                  <a:lnTo>
                    <a:pt x="7" y="166"/>
                  </a:lnTo>
                  <a:lnTo>
                    <a:pt x="3" y="153"/>
                  </a:lnTo>
                  <a:lnTo>
                    <a:pt x="0" y="153"/>
                  </a:lnTo>
                  <a:lnTo>
                    <a:pt x="3" y="149"/>
                  </a:lnTo>
                  <a:lnTo>
                    <a:pt x="3" y="129"/>
                  </a:lnTo>
                  <a:lnTo>
                    <a:pt x="0" y="51"/>
                  </a:lnTo>
                  <a:lnTo>
                    <a:pt x="3" y="17"/>
                  </a:lnTo>
                  <a:lnTo>
                    <a:pt x="7" y="4"/>
                  </a:lnTo>
                  <a:lnTo>
                    <a:pt x="7" y="4"/>
                  </a:lnTo>
                  <a:lnTo>
                    <a:pt x="10" y="0"/>
                  </a:lnTo>
                  <a:lnTo>
                    <a:pt x="20" y="4"/>
                  </a:lnTo>
                  <a:lnTo>
                    <a:pt x="34" y="11"/>
                  </a:lnTo>
                  <a:lnTo>
                    <a:pt x="37" y="17"/>
                  </a:lnTo>
                  <a:lnTo>
                    <a:pt x="57" y="48"/>
                  </a:lnTo>
                  <a:lnTo>
                    <a:pt x="57" y="51"/>
                  </a:lnTo>
                  <a:lnTo>
                    <a:pt x="60" y="51"/>
                  </a:lnTo>
                  <a:lnTo>
                    <a:pt x="101" y="105"/>
                  </a:lnTo>
                  <a:lnTo>
                    <a:pt x="114" y="143"/>
                  </a:lnTo>
                  <a:lnTo>
                    <a:pt x="121" y="160"/>
                  </a:lnTo>
                  <a:lnTo>
                    <a:pt x="118" y="173"/>
                  </a:lnTo>
                  <a:lnTo>
                    <a:pt x="114" y="187"/>
                  </a:lnTo>
                  <a:lnTo>
                    <a:pt x="84" y="227"/>
                  </a:lnTo>
                  <a:lnTo>
                    <a:pt x="30" y="27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48" name="AutoShape 112"/>
          <p:cNvSpPr>
            <a:spLocks noChangeArrowheads="1"/>
          </p:cNvSpPr>
          <p:nvPr/>
        </p:nvSpPr>
        <p:spPr bwMode="auto">
          <a:xfrm>
            <a:off x="888504" y="2662957"/>
            <a:ext cx="2422525" cy="1349375"/>
          </a:xfrm>
          <a:prstGeom prst="rightArrowCallout">
            <a:avLst>
              <a:gd name="adj1" fmla="val 25000"/>
              <a:gd name="adj2" fmla="val 25000"/>
              <a:gd name="adj3" fmla="val 29922"/>
              <a:gd name="adj4" fmla="val 66667"/>
            </a:avLst>
          </a:prstGeom>
          <a:gradFill rotWithShape="0">
            <a:gsLst>
              <a:gs pos="0">
                <a:srgbClr val="FFFF00">
                  <a:gamma/>
                  <a:tint val="21569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tint val="21569"/>
                  <a:invGamma/>
                </a:srgbClr>
              </a:gs>
            </a:gsLst>
            <a:lin ang="5400000" scaled="1"/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b="1" dirty="0">
                <a:solidFill>
                  <a:srgbClr val="FF6600"/>
                </a:solidFill>
                <a:cs typeface="Traditional Arabic" pitchFamily="2" charset="-78"/>
              </a:rPr>
              <a:t>الحروف</a:t>
            </a:r>
          </a:p>
          <a:p>
            <a:pPr algn="ctr">
              <a:spcBef>
                <a:spcPct val="50000"/>
              </a:spcBef>
            </a:pPr>
            <a:r>
              <a:rPr lang="ar-SA" sz="3200" b="1" dirty="0">
                <a:solidFill>
                  <a:srgbClr val="FF6600"/>
                </a:solidFill>
                <a:cs typeface="Traditional Arabic" pitchFamily="2" charset="-78"/>
              </a:rPr>
              <a:t> </a:t>
            </a:r>
            <a:r>
              <a:rPr lang="ar-SA" sz="3200" b="1" dirty="0" smtClean="0">
                <a:solidFill>
                  <a:srgbClr val="FF6600"/>
                </a:solidFill>
                <a:cs typeface="Traditional Arabic" pitchFamily="2" charset="-78"/>
              </a:rPr>
              <a:t>الشّمسيّة</a:t>
            </a:r>
            <a:endParaRPr lang="en-US" sz="3200" b="1" dirty="0">
              <a:solidFill>
                <a:srgbClr val="FF6600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utoUpdateAnimBg="0"/>
      <p:bldP spid="4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3"/>
          <p:cNvGrpSpPr>
            <a:grpSpLocks/>
          </p:cNvGrpSpPr>
          <p:nvPr/>
        </p:nvGrpSpPr>
        <p:grpSpPr bwMode="auto">
          <a:xfrm>
            <a:off x="7308304" y="0"/>
            <a:ext cx="1600200" cy="1295400"/>
            <a:chOff x="9203" y="580"/>
            <a:chExt cx="2137" cy="1899"/>
          </a:xfrm>
        </p:grpSpPr>
        <p:sp>
          <p:nvSpPr>
            <p:cNvPr id="24" name="Freeform 4"/>
            <p:cNvSpPr>
              <a:spLocks/>
            </p:cNvSpPr>
            <p:nvPr/>
          </p:nvSpPr>
          <p:spPr bwMode="auto">
            <a:xfrm>
              <a:off x="9203" y="580"/>
              <a:ext cx="2137" cy="1899"/>
            </a:xfrm>
            <a:custGeom>
              <a:avLst/>
              <a:gdLst/>
              <a:ahLst/>
              <a:cxnLst>
                <a:cxn ang="0">
                  <a:pos x="1443" y="247"/>
                </a:cxn>
                <a:cxn ang="0">
                  <a:pos x="1419" y="521"/>
                </a:cxn>
                <a:cxn ang="0">
                  <a:pos x="1716" y="271"/>
                </a:cxn>
                <a:cxn ang="0">
                  <a:pos x="1608" y="674"/>
                </a:cxn>
                <a:cxn ang="0">
                  <a:pos x="2013" y="680"/>
                </a:cxn>
                <a:cxn ang="0">
                  <a:pos x="1810" y="934"/>
                </a:cxn>
                <a:cxn ang="0">
                  <a:pos x="2097" y="1192"/>
                </a:cxn>
                <a:cxn ang="0">
                  <a:pos x="1581" y="1405"/>
                </a:cxn>
                <a:cxn ang="0">
                  <a:pos x="1723" y="1791"/>
                </a:cxn>
                <a:cxn ang="0">
                  <a:pos x="1311" y="1662"/>
                </a:cxn>
                <a:cxn ang="0">
                  <a:pos x="1116" y="1879"/>
                </a:cxn>
                <a:cxn ang="0">
                  <a:pos x="920" y="1723"/>
                </a:cxn>
                <a:cxn ang="0">
                  <a:pos x="543" y="1791"/>
                </a:cxn>
                <a:cxn ang="0">
                  <a:pos x="543" y="1405"/>
                </a:cxn>
                <a:cxn ang="0">
                  <a:pos x="388" y="1314"/>
                </a:cxn>
                <a:cxn ang="0">
                  <a:pos x="408" y="1121"/>
                </a:cxn>
                <a:cxn ang="0">
                  <a:pos x="236" y="928"/>
                </a:cxn>
                <a:cxn ang="0">
                  <a:pos x="543" y="745"/>
                </a:cxn>
                <a:cxn ang="0">
                  <a:pos x="337" y="335"/>
                </a:cxn>
                <a:cxn ang="0">
                  <a:pos x="887" y="487"/>
                </a:cxn>
                <a:cxn ang="0">
                  <a:pos x="1005" y="142"/>
                </a:cxn>
                <a:cxn ang="0">
                  <a:pos x="1230" y="0"/>
                </a:cxn>
                <a:cxn ang="0">
                  <a:pos x="971" y="393"/>
                </a:cxn>
                <a:cxn ang="0">
                  <a:pos x="462" y="27"/>
                </a:cxn>
                <a:cxn ang="0">
                  <a:pos x="607" y="701"/>
                </a:cxn>
                <a:cxn ang="0">
                  <a:pos x="0" y="643"/>
                </a:cxn>
                <a:cxn ang="0">
                  <a:pos x="442" y="1039"/>
                </a:cxn>
                <a:cxn ang="0">
                  <a:pos x="94" y="1202"/>
                </a:cxn>
                <a:cxn ang="0">
                  <a:pos x="442" y="1331"/>
                </a:cxn>
                <a:cxn ang="0">
                  <a:pos x="425" y="1608"/>
                </a:cxn>
                <a:cxn ang="0">
                  <a:pos x="779" y="1608"/>
                </a:cxn>
                <a:cxn ang="0">
                  <a:pos x="883" y="1852"/>
                </a:cxn>
                <a:cxn ang="0">
                  <a:pos x="1220" y="1629"/>
                </a:cxn>
                <a:cxn ang="0">
                  <a:pos x="1375" y="1784"/>
                </a:cxn>
                <a:cxn ang="0">
                  <a:pos x="1608" y="1540"/>
                </a:cxn>
                <a:cxn ang="0">
                  <a:pos x="1972" y="1513"/>
                </a:cxn>
                <a:cxn ang="0">
                  <a:pos x="1702" y="1049"/>
                </a:cxn>
                <a:cxn ang="0">
                  <a:pos x="1955" y="904"/>
                </a:cxn>
                <a:cxn ang="0">
                  <a:pos x="1675" y="684"/>
                </a:cxn>
                <a:cxn ang="0">
                  <a:pos x="1729" y="565"/>
                </a:cxn>
                <a:cxn ang="0">
                  <a:pos x="1625" y="406"/>
                </a:cxn>
                <a:cxn ang="0">
                  <a:pos x="1466" y="423"/>
                </a:cxn>
                <a:cxn ang="0">
                  <a:pos x="1251" y="372"/>
                </a:cxn>
              </a:cxnLst>
              <a:rect l="0" t="0" r="r" b="b"/>
              <a:pathLst>
                <a:path w="2137" h="1899">
                  <a:moveTo>
                    <a:pt x="1230" y="17"/>
                  </a:moveTo>
                  <a:lnTo>
                    <a:pt x="1247" y="386"/>
                  </a:lnTo>
                  <a:lnTo>
                    <a:pt x="1443" y="247"/>
                  </a:lnTo>
                  <a:lnTo>
                    <a:pt x="1379" y="474"/>
                  </a:lnTo>
                  <a:lnTo>
                    <a:pt x="1453" y="437"/>
                  </a:lnTo>
                  <a:lnTo>
                    <a:pt x="1419" y="521"/>
                  </a:lnTo>
                  <a:lnTo>
                    <a:pt x="1527" y="494"/>
                  </a:lnTo>
                  <a:lnTo>
                    <a:pt x="1618" y="433"/>
                  </a:lnTo>
                  <a:lnTo>
                    <a:pt x="1716" y="271"/>
                  </a:lnTo>
                  <a:lnTo>
                    <a:pt x="1541" y="650"/>
                  </a:lnTo>
                  <a:lnTo>
                    <a:pt x="1706" y="582"/>
                  </a:lnTo>
                  <a:lnTo>
                    <a:pt x="1608" y="674"/>
                  </a:lnTo>
                  <a:lnTo>
                    <a:pt x="1733" y="630"/>
                  </a:lnTo>
                  <a:lnTo>
                    <a:pt x="1662" y="687"/>
                  </a:lnTo>
                  <a:lnTo>
                    <a:pt x="2013" y="680"/>
                  </a:lnTo>
                  <a:lnTo>
                    <a:pt x="1672" y="880"/>
                  </a:lnTo>
                  <a:lnTo>
                    <a:pt x="1915" y="907"/>
                  </a:lnTo>
                  <a:lnTo>
                    <a:pt x="1810" y="934"/>
                  </a:lnTo>
                  <a:lnTo>
                    <a:pt x="1925" y="982"/>
                  </a:lnTo>
                  <a:lnTo>
                    <a:pt x="1686" y="1049"/>
                  </a:lnTo>
                  <a:lnTo>
                    <a:pt x="2097" y="1192"/>
                  </a:lnTo>
                  <a:lnTo>
                    <a:pt x="1662" y="1246"/>
                  </a:lnTo>
                  <a:lnTo>
                    <a:pt x="1945" y="1496"/>
                  </a:lnTo>
                  <a:lnTo>
                    <a:pt x="1581" y="1405"/>
                  </a:lnTo>
                  <a:lnTo>
                    <a:pt x="1847" y="1720"/>
                  </a:lnTo>
                  <a:lnTo>
                    <a:pt x="1595" y="1527"/>
                  </a:lnTo>
                  <a:lnTo>
                    <a:pt x="1723" y="1791"/>
                  </a:lnTo>
                  <a:lnTo>
                    <a:pt x="1328" y="1571"/>
                  </a:lnTo>
                  <a:lnTo>
                    <a:pt x="1365" y="1747"/>
                  </a:lnTo>
                  <a:lnTo>
                    <a:pt x="1311" y="1662"/>
                  </a:lnTo>
                  <a:lnTo>
                    <a:pt x="1288" y="1832"/>
                  </a:lnTo>
                  <a:lnTo>
                    <a:pt x="1220" y="1615"/>
                  </a:lnTo>
                  <a:lnTo>
                    <a:pt x="1116" y="1879"/>
                  </a:lnTo>
                  <a:lnTo>
                    <a:pt x="1021" y="1652"/>
                  </a:lnTo>
                  <a:lnTo>
                    <a:pt x="893" y="1828"/>
                  </a:lnTo>
                  <a:lnTo>
                    <a:pt x="920" y="1723"/>
                  </a:lnTo>
                  <a:lnTo>
                    <a:pt x="725" y="1862"/>
                  </a:lnTo>
                  <a:lnTo>
                    <a:pt x="789" y="1595"/>
                  </a:lnTo>
                  <a:lnTo>
                    <a:pt x="543" y="1791"/>
                  </a:lnTo>
                  <a:lnTo>
                    <a:pt x="634" y="1473"/>
                  </a:lnTo>
                  <a:lnTo>
                    <a:pt x="438" y="1595"/>
                  </a:lnTo>
                  <a:lnTo>
                    <a:pt x="543" y="1405"/>
                  </a:lnTo>
                  <a:lnTo>
                    <a:pt x="266" y="1469"/>
                  </a:lnTo>
                  <a:lnTo>
                    <a:pt x="462" y="1327"/>
                  </a:lnTo>
                  <a:lnTo>
                    <a:pt x="388" y="1314"/>
                  </a:lnTo>
                  <a:lnTo>
                    <a:pt x="475" y="1226"/>
                  </a:lnTo>
                  <a:lnTo>
                    <a:pt x="138" y="1202"/>
                  </a:lnTo>
                  <a:lnTo>
                    <a:pt x="408" y="1121"/>
                  </a:lnTo>
                  <a:lnTo>
                    <a:pt x="330" y="1046"/>
                  </a:lnTo>
                  <a:lnTo>
                    <a:pt x="465" y="1043"/>
                  </a:lnTo>
                  <a:lnTo>
                    <a:pt x="236" y="928"/>
                  </a:lnTo>
                  <a:lnTo>
                    <a:pt x="462" y="900"/>
                  </a:lnTo>
                  <a:lnTo>
                    <a:pt x="24" y="650"/>
                  </a:lnTo>
                  <a:lnTo>
                    <a:pt x="543" y="745"/>
                  </a:lnTo>
                  <a:lnTo>
                    <a:pt x="455" y="640"/>
                  </a:lnTo>
                  <a:lnTo>
                    <a:pt x="624" y="714"/>
                  </a:lnTo>
                  <a:lnTo>
                    <a:pt x="337" y="335"/>
                  </a:lnTo>
                  <a:lnTo>
                    <a:pt x="698" y="565"/>
                  </a:lnTo>
                  <a:lnTo>
                    <a:pt x="475" y="47"/>
                  </a:lnTo>
                  <a:lnTo>
                    <a:pt x="887" y="487"/>
                  </a:lnTo>
                  <a:lnTo>
                    <a:pt x="833" y="67"/>
                  </a:lnTo>
                  <a:lnTo>
                    <a:pt x="978" y="416"/>
                  </a:lnTo>
                  <a:lnTo>
                    <a:pt x="1005" y="142"/>
                  </a:lnTo>
                  <a:lnTo>
                    <a:pt x="1069" y="365"/>
                  </a:lnTo>
                  <a:lnTo>
                    <a:pt x="1230" y="17"/>
                  </a:lnTo>
                  <a:lnTo>
                    <a:pt x="1230" y="0"/>
                  </a:lnTo>
                  <a:lnTo>
                    <a:pt x="1069" y="352"/>
                  </a:lnTo>
                  <a:lnTo>
                    <a:pt x="1001" y="101"/>
                  </a:lnTo>
                  <a:lnTo>
                    <a:pt x="971" y="393"/>
                  </a:lnTo>
                  <a:lnTo>
                    <a:pt x="816" y="27"/>
                  </a:lnTo>
                  <a:lnTo>
                    <a:pt x="877" y="470"/>
                  </a:lnTo>
                  <a:lnTo>
                    <a:pt x="462" y="27"/>
                  </a:lnTo>
                  <a:lnTo>
                    <a:pt x="684" y="545"/>
                  </a:lnTo>
                  <a:lnTo>
                    <a:pt x="307" y="305"/>
                  </a:lnTo>
                  <a:lnTo>
                    <a:pt x="607" y="701"/>
                  </a:lnTo>
                  <a:lnTo>
                    <a:pt x="435" y="623"/>
                  </a:lnTo>
                  <a:lnTo>
                    <a:pt x="529" y="738"/>
                  </a:lnTo>
                  <a:lnTo>
                    <a:pt x="0" y="643"/>
                  </a:lnTo>
                  <a:lnTo>
                    <a:pt x="442" y="894"/>
                  </a:lnTo>
                  <a:lnTo>
                    <a:pt x="202" y="924"/>
                  </a:lnTo>
                  <a:lnTo>
                    <a:pt x="442" y="1039"/>
                  </a:lnTo>
                  <a:lnTo>
                    <a:pt x="307" y="1039"/>
                  </a:lnTo>
                  <a:lnTo>
                    <a:pt x="394" y="1117"/>
                  </a:lnTo>
                  <a:lnTo>
                    <a:pt x="94" y="1202"/>
                  </a:lnTo>
                  <a:lnTo>
                    <a:pt x="462" y="1232"/>
                  </a:lnTo>
                  <a:lnTo>
                    <a:pt x="364" y="1320"/>
                  </a:lnTo>
                  <a:lnTo>
                    <a:pt x="442" y="1331"/>
                  </a:lnTo>
                  <a:lnTo>
                    <a:pt x="233" y="1483"/>
                  </a:lnTo>
                  <a:lnTo>
                    <a:pt x="529" y="1415"/>
                  </a:lnTo>
                  <a:lnTo>
                    <a:pt x="425" y="1608"/>
                  </a:lnTo>
                  <a:lnTo>
                    <a:pt x="624" y="1483"/>
                  </a:lnTo>
                  <a:lnTo>
                    <a:pt x="529" y="1811"/>
                  </a:lnTo>
                  <a:lnTo>
                    <a:pt x="779" y="1608"/>
                  </a:lnTo>
                  <a:lnTo>
                    <a:pt x="711" y="1879"/>
                  </a:lnTo>
                  <a:lnTo>
                    <a:pt x="903" y="1747"/>
                  </a:lnTo>
                  <a:lnTo>
                    <a:pt x="883" y="1852"/>
                  </a:lnTo>
                  <a:lnTo>
                    <a:pt x="1021" y="1669"/>
                  </a:lnTo>
                  <a:lnTo>
                    <a:pt x="1116" y="1899"/>
                  </a:lnTo>
                  <a:lnTo>
                    <a:pt x="1220" y="1629"/>
                  </a:lnTo>
                  <a:lnTo>
                    <a:pt x="1291" y="1862"/>
                  </a:lnTo>
                  <a:lnTo>
                    <a:pt x="1318" y="1676"/>
                  </a:lnTo>
                  <a:lnTo>
                    <a:pt x="1375" y="1784"/>
                  </a:lnTo>
                  <a:lnTo>
                    <a:pt x="1338" y="1581"/>
                  </a:lnTo>
                  <a:lnTo>
                    <a:pt x="1743" y="1811"/>
                  </a:lnTo>
                  <a:lnTo>
                    <a:pt x="1608" y="1540"/>
                  </a:lnTo>
                  <a:lnTo>
                    <a:pt x="1888" y="1754"/>
                  </a:lnTo>
                  <a:lnTo>
                    <a:pt x="1598" y="1415"/>
                  </a:lnTo>
                  <a:lnTo>
                    <a:pt x="1972" y="1513"/>
                  </a:lnTo>
                  <a:lnTo>
                    <a:pt x="1675" y="1253"/>
                  </a:lnTo>
                  <a:lnTo>
                    <a:pt x="2137" y="1195"/>
                  </a:lnTo>
                  <a:lnTo>
                    <a:pt x="1702" y="1049"/>
                  </a:lnTo>
                  <a:lnTo>
                    <a:pt x="1945" y="982"/>
                  </a:lnTo>
                  <a:lnTo>
                    <a:pt x="1827" y="934"/>
                  </a:lnTo>
                  <a:lnTo>
                    <a:pt x="1955" y="904"/>
                  </a:lnTo>
                  <a:lnTo>
                    <a:pt x="1696" y="877"/>
                  </a:lnTo>
                  <a:lnTo>
                    <a:pt x="2046" y="674"/>
                  </a:lnTo>
                  <a:lnTo>
                    <a:pt x="1675" y="684"/>
                  </a:lnTo>
                  <a:lnTo>
                    <a:pt x="1760" y="616"/>
                  </a:lnTo>
                  <a:lnTo>
                    <a:pt x="1632" y="660"/>
                  </a:lnTo>
                  <a:lnTo>
                    <a:pt x="1729" y="565"/>
                  </a:lnTo>
                  <a:lnTo>
                    <a:pt x="1561" y="633"/>
                  </a:lnTo>
                  <a:lnTo>
                    <a:pt x="1753" y="200"/>
                  </a:lnTo>
                  <a:lnTo>
                    <a:pt x="1625" y="406"/>
                  </a:lnTo>
                  <a:lnTo>
                    <a:pt x="1541" y="477"/>
                  </a:lnTo>
                  <a:lnTo>
                    <a:pt x="1433" y="511"/>
                  </a:lnTo>
                  <a:lnTo>
                    <a:pt x="1466" y="423"/>
                  </a:lnTo>
                  <a:lnTo>
                    <a:pt x="1386" y="464"/>
                  </a:lnTo>
                  <a:lnTo>
                    <a:pt x="1463" y="227"/>
                  </a:lnTo>
                  <a:lnTo>
                    <a:pt x="1251" y="372"/>
                  </a:lnTo>
                  <a:lnTo>
                    <a:pt x="1230" y="0"/>
                  </a:lnTo>
                  <a:lnTo>
                    <a:pt x="1230" y="17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10450" y="935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26" name="Freeform 6"/>
            <p:cNvSpPr>
              <a:spLocks/>
            </p:cNvSpPr>
            <p:nvPr/>
          </p:nvSpPr>
          <p:spPr bwMode="auto">
            <a:xfrm>
              <a:off x="9753" y="1179"/>
              <a:ext cx="3" cy="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9611" y="1308"/>
              <a:ext cx="1" cy="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28" name="Freeform 8"/>
            <p:cNvSpPr>
              <a:spLocks/>
            </p:cNvSpPr>
            <p:nvPr/>
          </p:nvSpPr>
          <p:spPr bwMode="auto">
            <a:xfrm>
              <a:off x="10953" y="1826"/>
              <a:ext cx="3" cy="3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3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29" name="Freeform 9"/>
            <p:cNvSpPr>
              <a:spLocks/>
            </p:cNvSpPr>
            <p:nvPr/>
          </p:nvSpPr>
          <p:spPr bwMode="auto">
            <a:xfrm>
              <a:off x="9780" y="1125"/>
              <a:ext cx="960" cy="968"/>
            </a:xfrm>
            <a:custGeom>
              <a:avLst/>
              <a:gdLst/>
              <a:ahLst/>
              <a:cxnLst>
                <a:cxn ang="0">
                  <a:pos x="455" y="0"/>
                </a:cxn>
                <a:cxn ang="0">
                  <a:pos x="360" y="13"/>
                </a:cxn>
                <a:cxn ang="0">
                  <a:pos x="273" y="47"/>
                </a:cxn>
                <a:cxn ang="0">
                  <a:pos x="192" y="95"/>
                </a:cxn>
                <a:cxn ang="0">
                  <a:pos x="124" y="159"/>
                </a:cxn>
                <a:cxn ang="0">
                  <a:pos x="67" y="234"/>
                </a:cxn>
                <a:cxn ang="0">
                  <a:pos x="30" y="315"/>
                </a:cxn>
                <a:cxn ang="0">
                  <a:pos x="6" y="410"/>
                </a:cxn>
                <a:cxn ang="0">
                  <a:pos x="0" y="508"/>
                </a:cxn>
                <a:cxn ang="0">
                  <a:pos x="16" y="603"/>
                </a:cxn>
                <a:cxn ang="0">
                  <a:pos x="47" y="691"/>
                </a:cxn>
                <a:cxn ang="0">
                  <a:pos x="94" y="772"/>
                </a:cxn>
                <a:cxn ang="0">
                  <a:pos x="158" y="840"/>
                </a:cxn>
                <a:cxn ang="0">
                  <a:pos x="232" y="897"/>
                </a:cxn>
                <a:cxn ang="0">
                  <a:pos x="316" y="938"/>
                </a:cxn>
                <a:cxn ang="0">
                  <a:pos x="407" y="962"/>
                </a:cxn>
                <a:cxn ang="0">
                  <a:pos x="505" y="965"/>
                </a:cxn>
                <a:cxn ang="0">
                  <a:pos x="600" y="951"/>
                </a:cxn>
                <a:cxn ang="0">
                  <a:pos x="687" y="918"/>
                </a:cxn>
                <a:cxn ang="0">
                  <a:pos x="768" y="870"/>
                </a:cxn>
                <a:cxn ang="0">
                  <a:pos x="836" y="809"/>
                </a:cxn>
                <a:cxn ang="0">
                  <a:pos x="893" y="735"/>
                </a:cxn>
                <a:cxn ang="0">
                  <a:pos x="933" y="650"/>
                </a:cxn>
                <a:cxn ang="0">
                  <a:pos x="957" y="555"/>
                </a:cxn>
                <a:cxn ang="0">
                  <a:pos x="960" y="457"/>
                </a:cxn>
                <a:cxn ang="0">
                  <a:pos x="947" y="362"/>
                </a:cxn>
                <a:cxn ang="0">
                  <a:pos x="913" y="274"/>
                </a:cxn>
                <a:cxn ang="0">
                  <a:pos x="866" y="193"/>
                </a:cxn>
                <a:cxn ang="0">
                  <a:pos x="805" y="125"/>
                </a:cxn>
                <a:cxn ang="0">
                  <a:pos x="731" y="68"/>
                </a:cxn>
                <a:cxn ang="0">
                  <a:pos x="647" y="27"/>
                </a:cxn>
                <a:cxn ang="0">
                  <a:pos x="552" y="3"/>
                </a:cxn>
              </a:cxnLst>
              <a:rect l="0" t="0" r="r" b="b"/>
              <a:pathLst>
                <a:path w="960" h="968">
                  <a:moveTo>
                    <a:pt x="482" y="0"/>
                  </a:moveTo>
                  <a:lnTo>
                    <a:pt x="455" y="0"/>
                  </a:lnTo>
                  <a:lnTo>
                    <a:pt x="407" y="3"/>
                  </a:lnTo>
                  <a:lnTo>
                    <a:pt x="360" y="13"/>
                  </a:lnTo>
                  <a:lnTo>
                    <a:pt x="316" y="27"/>
                  </a:lnTo>
                  <a:lnTo>
                    <a:pt x="273" y="47"/>
                  </a:lnTo>
                  <a:lnTo>
                    <a:pt x="232" y="68"/>
                  </a:lnTo>
                  <a:lnTo>
                    <a:pt x="192" y="95"/>
                  </a:lnTo>
                  <a:lnTo>
                    <a:pt x="158" y="125"/>
                  </a:lnTo>
                  <a:lnTo>
                    <a:pt x="124" y="159"/>
                  </a:lnTo>
                  <a:lnTo>
                    <a:pt x="94" y="193"/>
                  </a:lnTo>
                  <a:lnTo>
                    <a:pt x="67" y="234"/>
                  </a:lnTo>
                  <a:lnTo>
                    <a:pt x="47" y="274"/>
                  </a:lnTo>
                  <a:lnTo>
                    <a:pt x="30" y="315"/>
                  </a:lnTo>
                  <a:lnTo>
                    <a:pt x="16" y="362"/>
                  </a:lnTo>
                  <a:lnTo>
                    <a:pt x="6" y="410"/>
                  </a:lnTo>
                  <a:lnTo>
                    <a:pt x="0" y="481"/>
                  </a:lnTo>
                  <a:lnTo>
                    <a:pt x="0" y="508"/>
                  </a:lnTo>
                  <a:lnTo>
                    <a:pt x="6" y="555"/>
                  </a:lnTo>
                  <a:lnTo>
                    <a:pt x="16" y="603"/>
                  </a:lnTo>
                  <a:lnTo>
                    <a:pt x="30" y="650"/>
                  </a:lnTo>
                  <a:lnTo>
                    <a:pt x="47" y="691"/>
                  </a:lnTo>
                  <a:lnTo>
                    <a:pt x="67" y="735"/>
                  </a:lnTo>
                  <a:lnTo>
                    <a:pt x="94" y="772"/>
                  </a:lnTo>
                  <a:lnTo>
                    <a:pt x="124" y="809"/>
                  </a:lnTo>
                  <a:lnTo>
                    <a:pt x="158" y="840"/>
                  </a:lnTo>
                  <a:lnTo>
                    <a:pt x="192" y="870"/>
                  </a:lnTo>
                  <a:lnTo>
                    <a:pt x="232" y="897"/>
                  </a:lnTo>
                  <a:lnTo>
                    <a:pt x="273" y="918"/>
                  </a:lnTo>
                  <a:lnTo>
                    <a:pt x="316" y="938"/>
                  </a:lnTo>
                  <a:lnTo>
                    <a:pt x="360" y="951"/>
                  </a:lnTo>
                  <a:lnTo>
                    <a:pt x="407" y="962"/>
                  </a:lnTo>
                  <a:lnTo>
                    <a:pt x="482" y="968"/>
                  </a:lnTo>
                  <a:lnTo>
                    <a:pt x="505" y="965"/>
                  </a:lnTo>
                  <a:lnTo>
                    <a:pt x="552" y="962"/>
                  </a:lnTo>
                  <a:lnTo>
                    <a:pt x="600" y="951"/>
                  </a:lnTo>
                  <a:lnTo>
                    <a:pt x="647" y="938"/>
                  </a:lnTo>
                  <a:lnTo>
                    <a:pt x="687" y="918"/>
                  </a:lnTo>
                  <a:lnTo>
                    <a:pt x="731" y="897"/>
                  </a:lnTo>
                  <a:lnTo>
                    <a:pt x="768" y="870"/>
                  </a:lnTo>
                  <a:lnTo>
                    <a:pt x="805" y="840"/>
                  </a:lnTo>
                  <a:lnTo>
                    <a:pt x="836" y="809"/>
                  </a:lnTo>
                  <a:lnTo>
                    <a:pt x="866" y="772"/>
                  </a:lnTo>
                  <a:lnTo>
                    <a:pt x="893" y="735"/>
                  </a:lnTo>
                  <a:lnTo>
                    <a:pt x="913" y="691"/>
                  </a:lnTo>
                  <a:lnTo>
                    <a:pt x="933" y="650"/>
                  </a:lnTo>
                  <a:lnTo>
                    <a:pt x="947" y="603"/>
                  </a:lnTo>
                  <a:lnTo>
                    <a:pt x="957" y="555"/>
                  </a:lnTo>
                  <a:lnTo>
                    <a:pt x="960" y="481"/>
                  </a:lnTo>
                  <a:lnTo>
                    <a:pt x="960" y="457"/>
                  </a:lnTo>
                  <a:lnTo>
                    <a:pt x="957" y="410"/>
                  </a:lnTo>
                  <a:lnTo>
                    <a:pt x="947" y="362"/>
                  </a:lnTo>
                  <a:lnTo>
                    <a:pt x="933" y="315"/>
                  </a:lnTo>
                  <a:lnTo>
                    <a:pt x="913" y="274"/>
                  </a:lnTo>
                  <a:lnTo>
                    <a:pt x="893" y="234"/>
                  </a:lnTo>
                  <a:lnTo>
                    <a:pt x="866" y="193"/>
                  </a:lnTo>
                  <a:lnTo>
                    <a:pt x="836" y="159"/>
                  </a:lnTo>
                  <a:lnTo>
                    <a:pt x="805" y="125"/>
                  </a:lnTo>
                  <a:lnTo>
                    <a:pt x="768" y="95"/>
                  </a:lnTo>
                  <a:lnTo>
                    <a:pt x="731" y="68"/>
                  </a:lnTo>
                  <a:lnTo>
                    <a:pt x="687" y="47"/>
                  </a:lnTo>
                  <a:lnTo>
                    <a:pt x="647" y="27"/>
                  </a:lnTo>
                  <a:lnTo>
                    <a:pt x="600" y="13"/>
                  </a:lnTo>
                  <a:lnTo>
                    <a:pt x="552" y="3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0" name="Freeform 10"/>
            <p:cNvSpPr>
              <a:spLocks/>
            </p:cNvSpPr>
            <p:nvPr/>
          </p:nvSpPr>
          <p:spPr bwMode="auto">
            <a:xfrm>
              <a:off x="9790" y="1138"/>
              <a:ext cx="940" cy="938"/>
            </a:xfrm>
            <a:custGeom>
              <a:avLst/>
              <a:gdLst/>
              <a:ahLst/>
              <a:cxnLst>
                <a:cxn ang="0">
                  <a:pos x="445" y="0"/>
                </a:cxn>
                <a:cxn ang="0">
                  <a:pos x="354" y="14"/>
                </a:cxn>
                <a:cxn ang="0">
                  <a:pos x="269" y="45"/>
                </a:cxn>
                <a:cxn ang="0">
                  <a:pos x="192" y="92"/>
                </a:cxn>
                <a:cxn ang="0">
                  <a:pos x="124" y="153"/>
                </a:cxn>
                <a:cxn ang="0">
                  <a:pos x="70" y="227"/>
                </a:cxn>
                <a:cxn ang="0">
                  <a:pos x="30" y="309"/>
                </a:cxn>
                <a:cxn ang="0">
                  <a:pos x="6" y="400"/>
                </a:cxn>
                <a:cxn ang="0">
                  <a:pos x="3" y="495"/>
                </a:cxn>
                <a:cxn ang="0">
                  <a:pos x="16" y="586"/>
                </a:cxn>
                <a:cxn ang="0">
                  <a:pos x="47" y="674"/>
                </a:cxn>
                <a:cxn ang="0">
                  <a:pos x="97" y="749"/>
                </a:cxn>
                <a:cxn ang="0">
                  <a:pos x="155" y="817"/>
                </a:cxn>
                <a:cxn ang="0">
                  <a:pos x="229" y="871"/>
                </a:cxn>
                <a:cxn ang="0">
                  <a:pos x="310" y="911"/>
                </a:cxn>
                <a:cxn ang="0">
                  <a:pos x="401" y="935"/>
                </a:cxn>
                <a:cxn ang="0">
                  <a:pos x="495" y="938"/>
                </a:cxn>
                <a:cxn ang="0">
                  <a:pos x="586" y="925"/>
                </a:cxn>
                <a:cxn ang="0">
                  <a:pos x="674" y="894"/>
                </a:cxn>
                <a:cxn ang="0">
                  <a:pos x="751" y="847"/>
                </a:cxn>
                <a:cxn ang="0">
                  <a:pos x="815" y="786"/>
                </a:cxn>
                <a:cxn ang="0">
                  <a:pos x="873" y="712"/>
                </a:cxn>
                <a:cxn ang="0">
                  <a:pos x="910" y="630"/>
                </a:cxn>
                <a:cxn ang="0">
                  <a:pos x="933" y="542"/>
                </a:cxn>
                <a:cxn ang="0">
                  <a:pos x="940" y="444"/>
                </a:cxn>
                <a:cxn ang="0">
                  <a:pos x="923" y="353"/>
                </a:cxn>
                <a:cxn ang="0">
                  <a:pos x="893" y="268"/>
                </a:cxn>
                <a:cxn ang="0">
                  <a:pos x="846" y="190"/>
                </a:cxn>
                <a:cxn ang="0">
                  <a:pos x="785" y="122"/>
                </a:cxn>
                <a:cxn ang="0">
                  <a:pos x="714" y="68"/>
                </a:cxn>
                <a:cxn ang="0">
                  <a:pos x="630" y="28"/>
                </a:cxn>
                <a:cxn ang="0">
                  <a:pos x="542" y="4"/>
                </a:cxn>
              </a:cxnLst>
              <a:rect l="0" t="0" r="r" b="b"/>
              <a:pathLst>
                <a:path w="940" h="938">
                  <a:moveTo>
                    <a:pt x="472" y="0"/>
                  </a:moveTo>
                  <a:lnTo>
                    <a:pt x="445" y="0"/>
                  </a:lnTo>
                  <a:lnTo>
                    <a:pt x="401" y="4"/>
                  </a:lnTo>
                  <a:lnTo>
                    <a:pt x="354" y="14"/>
                  </a:lnTo>
                  <a:lnTo>
                    <a:pt x="310" y="28"/>
                  </a:lnTo>
                  <a:lnTo>
                    <a:pt x="269" y="45"/>
                  </a:lnTo>
                  <a:lnTo>
                    <a:pt x="229" y="68"/>
                  </a:lnTo>
                  <a:lnTo>
                    <a:pt x="192" y="92"/>
                  </a:lnTo>
                  <a:lnTo>
                    <a:pt x="155" y="122"/>
                  </a:lnTo>
                  <a:lnTo>
                    <a:pt x="124" y="153"/>
                  </a:lnTo>
                  <a:lnTo>
                    <a:pt x="97" y="190"/>
                  </a:lnTo>
                  <a:lnTo>
                    <a:pt x="70" y="227"/>
                  </a:lnTo>
                  <a:lnTo>
                    <a:pt x="47" y="268"/>
                  </a:lnTo>
                  <a:lnTo>
                    <a:pt x="30" y="309"/>
                  </a:lnTo>
                  <a:lnTo>
                    <a:pt x="16" y="353"/>
                  </a:lnTo>
                  <a:lnTo>
                    <a:pt x="6" y="400"/>
                  </a:lnTo>
                  <a:lnTo>
                    <a:pt x="0" y="468"/>
                  </a:lnTo>
                  <a:lnTo>
                    <a:pt x="3" y="495"/>
                  </a:lnTo>
                  <a:lnTo>
                    <a:pt x="6" y="542"/>
                  </a:lnTo>
                  <a:lnTo>
                    <a:pt x="16" y="586"/>
                  </a:lnTo>
                  <a:lnTo>
                    <a:pt x="30" y="630"/>
                  </a:lnTo>
                  <a:lnTo>
                    <a:pt x="47" y="674"/>
                  </a:lnTo>
                  <a:lnTo>
                    <a:pt x="70" y="712"/>
                  </a:lnTo>
                  <a:lnTo>
                    <a:pt x="97" y="749"/>
                  </a:lnTo>
                  <a:lnTo>
                    <a:pt x="124" y="786"/>
                  </a:lnTo>
                  <a:lnTo>
                    <a:pt x="155" y="817"/>
                  </a:lnTo>
                  <a:lnTo>
                    <a:pt x="192" y="847"/>
                  </a:lnTo>
                  <a:lnTo>
                    <a:pt x="229" y="871"/>
                  </a:lnTo>
                  <a:lnTo>
                    <a:pt x="269" y="894"/>
                  </a:lnTo>
                  <a:lnTo>
                    <a:pt x="310" y="911"/>
                  </a:lnTo>
                  <a:lnTo>
                    <a:pt x="354" y="925"/>
                  </a:lnTo>
                  <a:lnTo>
                    <a:pt x="401" y="935"/>
                  </a:lnTo>
                  <a:lnTo>
                    <a:pt x="472" y="938"/>
                  </a:lnTo>
                  <a:lnTo>
                    <a:pt x="495" y="938"/>
                  </a:lnTo>
                  <a:lnTo>
                    <a:pt x="542" y="935"/>
                  </a:lnTo>
                  <a:lnTo>
                    <a:pt x="586" y="925"/>
                  </a:lnTo>
                  <a:lnTo>
                    <a:pt x="630" y="911"/>
                  </a:lnTo>
                  <a:lnTo>
                    <a:pt x="674" y="894"/>
                  </a:lnTo>
                  <a:lnTo>
                    <a:pt x="714" y="871"/>
                  </a:lnTo>
                  <a:lnTo>
                    <a:pt x="751" y="847"/>
                  </a:lnTo>
                  <a:lnTo>
                    <a:pt x="785" y="817"/>
                  </a:lnTo>
                  <a:lnTo>
                    <a:pt x="815" y="786"/>
                  </a:lnTo>
                  <a:lnTo>
                    <a:pt x="846" y="749"/>
                  </a:lnTo>
                  <a:lnTo>
                    <a:pt x="873" y="712"/>
                  </a:lnTo>
                  <a:lnTo>
                    <a:pt x="893" y="674"/>
                  </a:lnTo>
                  <a:lnTo>
                    <a:pt x="910" y="630"/>
                  </a:lnTo>
                  <a:lnTo>
                    <a:pt x="923" y="586"/>
                  </a:lnTo>
                  <a:lnTo>
                    <a:pt x="933" y="542"/>
                  </a:lnTo>
                  <a:lnTo>
                    <a:pt x="940" y="468"/>
                  </a:lnTo>
                  <a:lnTo>
                    <a:pt x="940" y="444"/>
                  </a:lnTo>
                  <a:lnTo>
                    <a:pt x="933" y="400"/>
                  </a:lnTo>
                  <a:lnTo>
                    <a:pt x="923" y="353"/>
                  </a:lnTo>
                  <a:lnTo>
                    <a:pt x="910" y="309"/>
                  </a:lnTo>
                  <a:lnTo>
                    <a:pt x="893" y="268"/>
                  </a:lnTo>
                  <a:lnTo>
                    <a:pt x="873" y="227"/>
                  </a:lnTo>
                  <a:lnTo>
                    <a:pt x="846" y="190"/>
                  </a:lnTo>
                  <a:lnTo>
                    <a:pt x="815" y="153"/>
                  </a:lnTo>
                  <a:lnTo>
                    <a:pt x="785" y="122"/>
                  </a:lnTo>
                  <a:lnTo>
                    <a:pt x="751" y="92"/>
                  </a:lnTo>
                  <a:lnTo>
                    <a:pt x="714" y="68"/>
                  </a:lnTo>
                  <a:lnTo>
                    <a:pt x="674" y="45"/>
                  </a:lnTo>
                  <a:lnTo>
                    <a:pt x="630" y="28"/>
                  </a:lnTo>
                  <a:lnTo>
                    <a:pt x="586" y="14"/>
                  </a:lnTo>
                  <a:lnTo>
                    <a:pt x="542" y="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1" name="Freeform 11"/>
            <p:cNvSpPr>
              <a:spLocks/>
            </p:cNvSpPr>
            <p:nvPr/>
          </p:nvSpPr>
          <p:spPr bwMode="auto">
            <a:xfrm>
              <a:off x="10130" y="1216"/>
              <a:ext cx="61" cy="68"/>
            </a:xfrm>
            <a:custGeom>
              <a:avLst/>
              <a:gdLst/>
              <a:ahLst/>
              <a:cxnLst>
                <a:cxn ang="0">
                  <a:pos x="17" y="14"/>
                </a:cxn>
                <a:cxn ang="0">
                  <a:pos x="7" y="27"/>
                </a:cxn>
                <a:cxn ang="0">
                  <a:pos x="3" y="34"/>
                </a:cxn>
                <a:cxn ang="0">
                  <a:pos x="0" y="61"/>
                </a:cxn>
                <a:cxn ang="0">
                  <a:pos x="7" y="68"/>
                </a:cxn>
                <a:cxn ang="0">
                  <a:pos x="14" y="68"/>
                </a:cxn>
                <a:cxn ang="0">
                  <a:pos x="17" y="51"/>
                </a:cxn>
                <a:cxn ang="0">
                  <a:pos x="24" y="34"/>
                </a:cxn>
                <a:cxn ang="0">
                  <a:pos x="44" y="24"/>
                </a:cxn>
                <a:cxn ang="0">
                  <a:pos x="61" y="17"/>
                </a:cxn>
                <a:cxn ang="0">
                  <a:pos x="61" y="14"/>
                </a:cxn>
                <a:cxn ang="0">
                  <a:pos x="47" y="4"/>
                </a:cxn>
                <a:cxn ang="0">
                  <a:pos x="37" y="0"/>
                </a:cxn>
                <a:cxn ang="0">
                  <a:pos x="27" y="11"/>
                </a:cxn>
                <a:cxn ang="0">
                  <a:pos x="17" y="14"/>
                </a:cxn>
              </a:cxnLst>
              <a:rect l="0" t="0" r="r" b="b"/>
              <a:pathLst>
                <a:path w="61" h="68">
                  <a:moveTo>
                    <a:pt x="17" y="14"/>
                  </a:moveTo>
                  <a:lnTo>
                    <a:pt x="7" y="27"/>
                  </a:lnTo>
                  <a:lnTo>
                    <a:pt x="3" y="34"/>
                  </a:lnTo>
                  <a:lnTo>
                    <a:pt x="0" y="61"/>
                  </a:lnTo>
                  <a:lnTo>
                    <a:pt x="7" y="68"/>
                  </a:lnTo>
                  <a:lnTo>
                    <a:pt x="14" y="68"/>
                  </a:lnTo>
                  <a:lnTo>
                    <a:pt x="17" y="51"/>
                  </a:lnTo>
                  <a:lnTo>
                    <a:pt x="24" y="34"/>
                  </a:lnTo>
                  <a:lnTo>
                    <a:pt x="44" y="24"/>
                  </a:lnTo>
                  <a:lnTo>
                    <a:pt x="61" y="17"/>
                  </a:lnTo>
                  <a:lnTo>
                    <a:pt x="61" y="14"/>
                  </a:lnTo>
                  <a:lnTo>
                    <a:pt x="47" y="4"/>
                  </a:lnTo>
                  <a:lnTo>
                    <a:pt x="37" y="0"/>
                  </a:lnTo>
                  <a:lnTo>
                    <a:pt x="27" y="11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2" name="Freeform 12"/>
            <p:cNvSpPr>
              <a:spLocks/>
            </p:cNvSpPr>
            <p:nvPr/>
          </p:nvSpPr>
          <p:spPr bwMode="auto">
            <a:xfrm>
              <a:off x="10342" y="1227"/>
              <a:ext cx="68" cy="7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7" y="16"/>
                </a:cxn>
                <a:cxn ang="0">
                  <a:pos x="17" y="20"/>
                </a:cxn>
                <a:cxn ang="0">
                  <a:pos x="34" y="30"/>
                </a:cxn>
                <a:cxn ang="0">
                  <a:pos x="54" y="57"/>
                </a:cxn>
                <a:cxn ang="0">
                  <a:pos x="54" y="64"/>
                </a:cxn>
                <a:cxn ang="0">
                  <a:pos x="65" y="71"/>
                </a:cxn>
                <a:cxn ang="0">
                  <a:pos x="68" y="71"/>
                </a:cxn>
                <a:cxn ang="0">
                  <a:pos x="68" y="57"/>
                </a:cxn>
                <a:cxn ang="0">
                  <a:pos x="58" y="33"/>
                </a:cxn>
                <a:cxn ang="0">
                  <a:pos x="41" y="13"/>
                </a:cxn>
                <a:cxn ang="0">
                  <a:pos x="24" y="0"/>
                </a:cxn>
                <a:cxn ang="0">
                  <a:pos x="21" y="0"/>
                </a:cxn>
                <a:cxn ang="0">
                  <a:pos x="7" y="3"/>
                </a:cxn>
                <a:cxn ang="0">
                  <a:pos x="0" y="3"/>
                </a:cxn>
              </a:cxnLst>
              <a:rect l="0" t="0" r="r" b="b"/>
              <a:pathLst>
                <a:path w="68" h="71">
                  <a:moveTo>
                    <a:pt x="0" y="3"/>
                  </a:moveTo>
                  <a:lnTo>
                    <a:pt x="0" y="6"/>
                  </a:lnTo>
                  <a:lnTo>
                    <a:pt x="0" y="10"/>
                  </a:lnTo>
                  <a:lnTo>
                    <a:pt x="7" y="16"/>
                  </a:lnTo>
                  <a:lnTo>
                    <a:pt x="17" y="20"/>
                  </a:lnTo>
                  <a:lnTo>
                    <a:pt x="34" y="30"/>
                  </a:lnTo>
                  <a:lnTo>
                    <a:pt x="54" y="57"/>
                  </a:lnTo>
                  <a:lnTo>
                    <a:pt x="54" y="64"/>
                  </a:lnTo>
                  <a:lnTo>
                    <a:pt x="65" y="71"/>
                  </a:lnTo>
                  <a:lnTo>
                    <a:pt x="68" y="71"/>
                  </a:lnTo>
                  <a:lnTo>
                    <a:pt x="68" y="57"/>
                  </a:lnTo>
                  <a:lnTo>
                    <a:pt x="58" y="33"/>
                  </a:lnTo>
                  <a:lnTo>
                    <a:pt x="41" y="13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7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3" name="Freeform 13"/>
            <p:cNvSpPr>
              <a:spLocks/>
            </p:cNvSpPr>
            <p:nvPr/>
          </p:nvSpPr>
          <p:spPr bwMode="auto">
            <a:xfrm>
              <a:off x="10133" y="1274"/>
              <a:ext cx="250" cy="332"/>
            </a:xfrm>
            <a:custGeom>
              <a:avLst/>
              <a:gdLst/>
              <a:ahLst/>
              <a:cxnLst>
                <a:cxn ang="0">
                  <a:pos x="189" y="267"/>
                </a:cxn>
                <a:cxn ang="0">
                  <a:pos x="233" y="217"/>
                </a:cxn>
                <a:cxn ang="0">
                  <a:pos x="250" y="173"/>
                </a:cxn>
                <a:cxn ang="0">
                  <a:pos x="250" y="162"/>
                </a:cxn>
                <a:cxn ang="0">
                  <a:pos x="250" y="159"/>
                </a:cxn>
                <a:cxn ang="0">
                  <a:pos x="240" y="132"/>
                </a:cxn>
                <a:cxn ang="0">
                  <a:pos x="233" y="115"/>
                </a:cxn>
                <a:cxn ang="0">
                  <a:pos x="216" y="95"/>
                </a:cxn>
                <a:cxn ang="0">
                  <a:pos x="220" y="88"/>
                </a:cxn>
                <a:cxn ang="0">
                  <a:pos x="216" y="85"/>
                </a:cxn>
                <a:cxn ang="0">
                  <a:pos x="209" y="78"/>
                </a:cxn>
                <a:cxn ang="0">
                  <a:pos x="199" y="64"/>
                </a:cxn>
                <a:cxn ang="0">
                  <a:pos x="193" y="57"/>
                </a:cxn>
                <a:cxn ang="0">
                  <a:pos x="186" y="54"/>
                </a:cxn>
                <a:cxn ang="0">
                  <a:pos x="182" y="47"/>
                </a:cxn>
                <a:cxn ang="0">
                  <a:pos x="179" y="44"/>
                </a:cxn>
                <a:cxn ang="0">
                  <a:pos x="176" y="34"/>
                </a:cxn>
                <a:cxn ang="0">
                  <a:pos x="162" y="30"/>
                </a:cxn>
                <a:cxn ang="0">
                  <a:pos x="162" y="24"/>
                </a:cxn>
                <a:cxn ang="0">
                  <a:pos x="162" y="20"/>
                </a:cxn>
                <a:cxn ang="0">
                  <a:pos x="149" y="3"/>
                </a:cxn>
                <a:cxn ang="0">
                  <a:pos x="139" y="3"/>
                </a:cxn>
                <a:cxn ang="0">
                  <a:pos x="129" y="7"/>
                </a:cxn>
                <a:cxn ang="0">
                  <a:pos x="112" y="7"/>
                </a:cxn>
                <a:cxn ang="0">
                  <a:pos x="88" y="0"/>
                </a:cxn>
                <a:cxn ang="0">
                  <a:pos x="58" y="20"/>
                </a:cxn>
                <a:cxn ang="0">
                  <a:pos x="54" y="27"/>
                </a:cxn>
                <a:cxn ang="0">
                  <a:pos x="51" y="30"/>
                </a:cxn>
                <a:cxn ang="0">
                  <a:pos x="34" y="51"/>
                </a:cxn>
                <a:cxn ang="0">
                  <a:pos x="24" y="68"/>
                </a:cxn>
                <a:cxn ang="0">
                  <a:pos x="17" y="85"/>
                </a:cxn>
                <a:cxn ang="0">
                  <a:pos x="7" y="108"/>
                </a:cxn>
                <a:cxn ang="0">
                  <a:pos x="0" y="132"/>
                </a:cxn>
                <a:cxn ang="0">
                  <a:pos x="4" y="149"/>
                </a:cxn>
                <a:cxn ang="0">
                  <a:pos x="4" y="156"/>
                </a:cxn>
                <a:cxn ang="0">
                  <a:pos x="7" y="156"/>
                </a:cxn>
                <a:cxn ang="0">
                  <a:pos x="4" y="159"/>
                </a:cxn>
                <a:cxn ang="0">
                  <a:pos x="4" y="162"/>
                </a:cxn>
                <a:cxn ang="0">
                  <a:pos x="11" y="176"/>
                </a:cxn>
                <a:cxn ang="0">
                  <a:pos x="14" y="186"/>
                </a:cxn>
                <a:cxn ang="0">
                  <a:pos x="21" y="196"/>
                </a:cxn>
                <a:cxn ang="0">
                  <a:pos x="24" y="200"/>
                </a:cxn>
                <a:cxn ang="0">
                  <a:pos x="34" y="213"/>
                </a:cxn>
                <a:cxn ang="0">
                  <a:pos x="44" y="234"/>
                </a:cxn>
                <a:cxn ang="0">
                  <a:pos x="61" y="254"/>
                </a:cxn>
                <a:cxn ang="0">
                  <a:pos x="71" y="267"/>
                </a:cxn>
                <a:cxn ang="0">
                  <a:pos x="85" y="281"/>
                </a:cxn>
                <a:cxn ang="0">
                  <a:pos x="78" y="305"/>
                </a:cxn>
                <a:cxn ang="0">
                  <a:pos x="75" y="308"/>
                </a:cxn>
                <a:cxn ang="0">
                  <a:pos x="98" y="305"/>
                </a:cxn>
                <a:cxn ang="0">
                  <a:pos x="149" y="305"/>
                </a:cxn>
                <a:cxn ang="0">
                  <a:pos x="176" y="318"/>
                </a:cxn>
                <a:cxn ang="0">
                  <a:pos x="186" y="332"/>
                </a:cxn>
                <a:cxn ang="0">
                  <a:pos x="193" y="322"/>
                </a:cxn>
                <a:cxn ang="0">
                  <a:pos x="172" y="305"/>
                </a:cxn>
              </a:cxnLst>
              <a:rect l="0" t="0" r="r" b="b"/>
              <a:pathLst>
                <a:path w="250" h="332">
                  <a:moveTo>
                    <a:pt x="156" y="295"/>
                  </a:moveTo>
                  <a:lnTo>
                    <a:pt x="189" y="267"/>
                  </a:lnTo>
                  <a:lnTo>
                    <a:pt x="199" y="257"/>
                  </a:lnTo>
                  <a:lnTo>
                    <a:pt x="233" y="217"/>
                  </a:lnTo>
                  <a:lnTo>
                    <a:pt x="247" y="193"/>
                  </a:lnTo>
                  <a:lnTo>
                    <a:pt x="250" y="173"/>
                  </a:lnTo>
                  <a:lnTo>
                    <a:pt x="247" y="173"/>
                  </a:lnTo>
                  <a:lnTo>
                    <a:pt x="250" y="162"/>
                  </a:lnTo>
                  <a:lnTo>
                    <a:pt x="250" y="162"/>
                  </a:lnTo>
                  <a:lnTo>
                    <a:pt x="250" y="159"/>
                  </a:lnTo>
                  <a:lnTo>
                    <a:pt x="247" y="149"/>
                  </a:lnTo>
                  <a:lnTo>
                    <a:pt x="240" y="132"/>
                  </a:lnTo>
                  <a:lnTo>
                    <a:pt x="240" y="125"/>
                  </a:lnTo>
                  <a:lnTo>
                    <a:pt x="233" y="115"/>
                  </a:lnTo>
                  <a:lnTo>
                    <a:pt x="223" y="102"/>
                  </a:lnTo>
                  <a:lnTo>
                    <a:pt x="216" y="95"/>
                  </a:lnTo>
                  <a:lnTo>
                    <a:pt x="220" y="95"/>
                  </a:lnTo>
                  <a:lnTo>
                    <a:pt x="220" y="88"/>
                  </a:lnTo>
                  <a:lnTo>
                    <a:pt x="216" y="91"/>
                  </a:lnTo>
                  <a:lnTo>
                    <a:pt x="216" y="85"/>
                  </a:lnTo>
                  <a:lnTo>
                    <a:pt x="209" y="81"/>
                  </a:lnTo>
                  <a:lnTo>
                    <a:pt x="209" y="78"/>
                  </a:lnTo>
                  <a:lnTo>
                    <a:pt x="203" y="71"/>
                  </a:lnTo>
                  <a:lnTo>
                    <a:pt x="199" y="64"/>
                  </a:lnTo>
                  <a:lnTo>
                    <a:pt x="193" y="61"/>
                  </a:lnTo>
                  <a:lnTo>
                    <a:pt x="193" y="57"/>
                  </a:lnTo>
                  <a:lnTo>
                    <a:pt x="189" y="57"/>
                  </a:lnTo>
                  <a:lnTo>
                    <a:pt x="186" y="54"/>
                  </a:lnTo>
                  <a:lnTo>
                    <a:pt x="182" y="51"/>
                  </a:lnTo>
                  <a:lnTo>
                    <a:pt x="182" y="47"/>
                  </a:lnTo>
                  <a:lnTo>
                    <a:pt x="182" y="44"/>
                  </a:lnTo>
                  <a:lnTo>
                    <a:pt x="179" y="44"/>
                  </a:lnTo>
                  <a:lnTo>
                    <a:pt x="172" y="37"/>
                  </a:lnTo>
                  <a:lnTo>
                    <a:pt x="176" y="34"/>
                  </a:lnTo>
                  <a:lnTo>
                    <a:pt x="166" y="30"/>
                  </a:lnTo>
                  <a:lnTo>
                    <a:pt x="162" y="30"/>
                  </a:lnTo>
                  <a:lnTo>
                    <a:pt x="162" y="27"/>
                  </a:lnTo>
                  <a:lnTo>
                    <a:pt x="162" y="24"/>
                  </a:lnTo>
                  <a:lnTo>
                    <a:pt x="166" y="24"/>
                  </a:lnTo>
                  <a:lnTo>
                    <a:pt x="162" y="20"/>
                  </a:lnTo>
                  <a:lnTo>
                    <a:pt x="159" y="17"/>
                  </a:lnTo>
                  <a:lnTo>
                    <a:pt x="149" y="3"/>
                  </a:lnTo>
                  <a:lnTo>
                    <a:pt x="142" y="3"/>
                  </a:lnTo>
                  <a:lnTo>
                    <a:pt x="139" y="3"/>
                  </a:lnTo>
                  <a:lnTo>
                    <a:pt x="139" y="0"/>
                  </a:lnTo>
                  <a:lnTo>
                    <a:pt x="129" y="7"/>
                  </a:lnTo>
                  <a:lnTo>
                    <a:pt x="118" y="17"/>
                  </a:lnTo>
                  <a:lnTo>
                    <a:pt x="112" y="7"/>
                  </a:lnTo>
                  <a:lnTo>
                    <a:pt x="102" y="0"/>
                  </a:lnTo>
                  <a:lnTo>
                    <a:pt x="88" y="0"/>
                  </a:lnTo>
                  <a:lnTo>
                    <a:pt x="75" y="3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51" y="30"/>
                  </a:lnTo>
                  <a:lnTo>
                    <a:pt x="51" y="30"/>
                  </a:lnTo>
                  <a:lnTo>
                    <a:pt x="34" y="51"/>
                  </a:lnTo>
                  <a:lnTo>
                    <a:pt x="34" y="57"/>
                  </a:lnTo>
                  <a:lnTo>
                    <a:pt x="24" y="68"/>
                  </a:lnTo>
                  <a:lnTo>
                    <a:pt x="17" y="81"/>
                  </a:lnTo>
                  <a:lnTo>
                    <a:pt x="17" y="85"/>
                  </a:lnTo>
                  <a:lnTo>
                    <a:pt x="7" y="98"/>
                  </a:lnTo>
                  <a:lnTo>
                    <a:pt x="7" y="108"/>
                  </a:lnTo>
                  <a:lnTo>
                    <a:pt x="4" y="115"/>
                  </a:lnTo>
                  <a:lnTo>
                    <a:pt x="0" y="132"/>
                  </a:lnTo>
                  <a:lnTo>
                    <a:pt x="4" y="149"/>
                  </a:lnTo>
                  <a:lnTo>
                    <a:pt x="4" y="149"/>
                  </a:lnTo>
                  <a:lnTo>
                    <a:pt x="4" y="156"/>
                  </a:lnTo>
                  <a:lnTo>
                    <a:pt x="4" y="156"/>
                  </a:lnTo>
                  <a:lnTo>
                    <a:pt x="4" y="152"/>
                  </a:lnTo>
                  <a:lnTo>
                    <a:pt x="7" y="156"/>
                  </a:lnTo>
                  <a:lnTo>
                    <a:pt x="4" y="159"/>
                  </a:lnTo>
                  <a:lnTo>
                    <a:pt x="4" y="159"/>
                  </a:lnTo>
                  <a:lnTo>
                    <a:pt x="4" y="162"/>
                  </a:lnTo>
                  <a:lnTo>
                    <a:pt x="4" y="162"/>
                  </a:lnTo>
                  <a:lnTo>
                    <a:pt x="7" y="162"/>
                  </a:lnTo>
                  <a:lnTo>
                    <a:pt x="11" y="176"/>
                  </a:lnTo>
                  <a:lnTo>
                    <a:pt x="11" y="176"/>
                  </a:lnTo>
                  <a:lnTo>
                    <a:pt x="14" y="186"/>
                  </a:lnTo>
                  <a:lnTo>
                    <a:pt x="21" y="190"/>
                  </a:lnTo>
                  <a:lnTo>
                    <a:pt x="21" y="196"/>
                  </a:lnTo>
                  <a:lnTo>
                    <a:pt x="24" y="196"/>
                  </a:lnTo>
                  <a:lnTo>
                    <a:pt x="24" y="200"/>
                  </a:lnTo>
                  <a:lnTo>
                    <a:pt x="34" y="210"/>
                  </a:lnTo>
                  <a:lnTo>
                    <a:pt x="34" y="213"/>
                  </a:lnTo>
                  <a:lnTo>
                    <a:pt x="41" y="223"/>
                  </a:lnTo>
                  <a:lnTo>
                    <a:pt x="44" y="234"/>
                  </a:lnTo>
                  <a:lnTo>
                    <a:pt x="54" y="237"/>
                  </a:lnTo>
                  <a:lnTo>
                    <a:pt x="61" y="254"/>
                  </a:lnTo>
                  <a:lnTo>
                    <a:pt x="71" y="264"/>
                  </a:lnTo>
                  <a:lnTo>
                    <a:pt x="71" y="267"/>
                  </a:lnTo>
                  <a:lnTo>
                    <a:pt x="75" y="274"/>
                  </a:lnTo>
                  <a:lnTo>
                    <a:pt x="85" y="281"/>
                  </a:lnTo>
                  <a:lnTo>
                    <a:pt x="88" y="291"/>
                  </a:lnTo>
                  <a:lnTo>
                    <a:pt x="78" y="305"/>
                  </a:lnTo>
                  <a:lnTo>
                    <a:pt x="75" y="305"/>
                  </a:lnTo>
                  <a:lnTo>
                    <a:pt x="75" y="308"/>
                  </a:lnTo>
                  <a:lnTo>
                    <a:pt x="91" y="308"/>
                  </a:lnTo>
                  <a:lnTo>
                    <a:pt x="98" y="305"/>
                  </a:lnTo>
                  <a:lnTo>
                    <a:pt x="129" y="301"/>
                  </a:lnTo>
                  <a:lnTo>
                    <a:pt x="149" y="305"/>
                  </a:lnTo>
                  <a:lnTo>
                    <a:pt x="156" y="311"/>
                  </a:lnTo>
                  <a:lnTo>
                    <a:pt x="176" y="318"/>
                  </a:lnTo>
                  <a:lnTo>
                    <a:pt x="182" y="328"/>
                  </a:lnTo>
                  <a:lnTo>
                    <a:pt x="186" y="332"/>
                  </a:lnTo>
                  <a:lnTo>
                    <a:pt x="193" y="328"/>
                  </a:lnTo>
                  <a:lnTo>
                    <a:pt x="193" y="322"/>
                  </a:lnTo>
                  <a:lnTo>
                    <a:pt x="186" y="308"/>
                  </a:lnTo>
                  <a:lnTo>
                    <a:pt x="172" y="305"/>
                  </a:lnTo>
                  <a:lnTo>
                    <a:pt x="156" y="29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4" name="Freeform 14"/>
            <p:cNvSpPr>
              <a:spLocks/>
            </p:cNvSpPr>
            <p:nvPr/>
          </p:nvSpPr>
          <p:spPr bwMode="auto">
            <a:xfrm>
              <a:off x="10140" y="1281"/>
              <a:ext cx="122" cy="277"/>
            </a:xfrm>
            <a:custGeom>
              <a:avLst/>
              <a:gdLst/>
              <a:ahLst/>
              <a:cxnLst>
                <a:cxn ang="0">
                  <a:pos x="47" y="30"/>
                </a:cxn>
                <a:cxn ang="0">
                  <a:pos x="34" y="54"/>
                </a:cxn>
                <a:cxn ang="0">
                  <a:pos x="4" y="101"/>
                </a:cxn>
                <a:cxn ang="0">
                  <a:pos x="10" y="152"/>
                </a:cxn>
                <a:cxn ang="0">
                  <a:pos x="27" y="183"/>
                </a:cxn>
                <a:cxn ang="0">
                  <a:pos x="68" y="244"/>
                </a:cxn>
                <a:cxn ang="0">
                  <a:pos x="95" y="277"/>
                </a:cxn>
                <a:cxn ang="0">
                  <a:pos x="122" y="271"/>
                </a:cxn>
                <a:cxn ang="0">
                  <a:pos x="115" y="247"/>
                </a:cxn>
                <a:cxn ang="0">
                  <a:pos x="115" y="223"/>
                </a:cxn>
                <a:cxn ang="0">
                  <a:pos x="111" y="210"/>
                </a:cxn>
                <a:cxn ang="0">
                  <a:pos x="111" y="196"/>
                </a:cxn>
                <a:cxn ang="0">
                  <a:pos x="108" y="196"/>
                </a:cxn>
                <a:cxn ang="0">
                  <a:pos x="105" y="203"/>
                </a:cxn>
                <a:cxn ang="0">
                  <a:pos x="101" y="210"/>
                </a:cxn>
                <a:cxn ang="0">
                  <a:pos x="98" y="216"/>
                </a:cxn>
                <a:cxn ang="0">
                  <a:pos x="91" y="220"/>
                </a:cxn>
                <a:cxn ang="0">
                  <a:pos x="84" y="223"/>
                </a:cxn>
                <a:cxn ang="0">
                  <a:pos x="78" y="223"/>
                </a:cxn>
                <a:cxn ang="0">
                  <a:pos x="68" y="223"/>
                </a:cxn>
                <a:cxn ang="0">
                  <a:pos x="58" y="220"/>
                </a:cxn>
                <a:cxn ang="0">
                  <a:pos x="54" y="216"/>
                </a:cxn>
                <a:cxn ang="0">
                  <a:pos x="47" y="210"/>
                </a:cxn>
                <a:cxn ang="0">
                  <a:pos x="44" y="206"/>
                </a:cxn>
                <a:cxn ang="0">
                  <a:pos x="44" y="203"/>
                </a:cxn>
                <a:cxn ang="0">
                  <a:pos x="41" y="199"/>
                </a:cxn>
                <a:cxn ang="0">
                  <a:pos x="41" y="193"/>
                </a:cxn>
                <a:cxn ang="0">
                  <a:pos x="37" y="189"/>
                </a:cxn>
                <a:cxn ang="0">
                  <a:pos x="37" y="186"/>
                </a:cxn>
                <a:cxn ang="0">
                  <a:pos x="37" y="179"/>
                </a:cxn>
                <a:cxn ang="0">
                  <a:pos x="37" y="169"/>
                </a:cxn>
                <a:cxn ang="0">
                  <a:pos x="41" y="166"/>
                </a:cxn>
                <a:cxn ang="0">
                  <a:pos x="44" y="159"/>
                </a:cxn>
                <a:cxn ang="0">
                  <a:pos x="51" y="155"/>
                </a:cxn>
                <a:cxn ang="0">
                  <a:pos x="58" y="152"/>
                </a:cxn>
                <a:cxn ang="0">
                  <a:pos x="61" y="149"/>
                </a:cxn>
                <a:cxn ang="0">
                  <a:pos x="68" y="149"/>
                </a:cxn>
                <a:cxn ang="0">
                  <a:pos x="78" y="145"/>
                </a:cxn>
                <a:cxn ang="0">
                  <a:pos x="81" y="145"/>
                </a:cxn>
                <a:cxn ang="0">
                  <a:pos x="88" y="149"/>
                </a:cxn>
                <a:cxn ang="0">
                  <a:pos x="91" y="149"/>
                </a:cxn>
                <a:cxn ang="0">
                  <a:pos x="98" y="152"/>
                </a:cxn>
                <a:cxn ang="0">
                  <a:pos x="101" y="152"/>
                </a:cxn>
                <a:cxn ang="0">
                  <a:pos x="105" y="155"/>
                </a:cxn>
                <a:cxn ang="0">
                  <a:pos x="105" y="132"/>
                </a:cxn>
                <a:cxn ang="0">
                  <a:pos x="105" y="111"/>
                </a:cxn>
                <a:cxn ang="0">
                  <a:pos x="105" y="105"/>
                </a:cxn>
                <a:cxn ang="0">
                  <a:pos x="105" y="71"/>
                </a:cxn>
                <a:cxn ang="0">
                  <a:pos x="105" y="57"/>
                </a:cxn>
                <a:cxn ang="0">
                  <a:pos x="111" y="47"/>
                </a:cxn>
                <a:cxn ang="0">
                  <a:pos x="101" y="10"/>
                </a:cxn>
                <a:cxn ang="0">
                  <a:pos x="88" y="0"/>
                </a:cxn>
                <a:cxn ang="0">
                  <a:pos x="61" y="17"/>
                </a:cxn>
              </a:cxnLst>
              <a:rect l="0" t="0" r="r" b="b"/>
              <a:pathLst>
                <a:path w="122" h="277">
                  <a:moveTo>
                    <a:pt x="61" y="17"/>
                  </a:moveTo>
                  <a:lnTo>
                    <a:pt x="47" y="30"/>
                  </a:lnTo>
                  <a:lnTo>
                    <a:pt x="34" y="50"/>
                  </a:lnTo>
                  <a:lnTo>
                    <a:pt x="34" y="54"/>
                  </a:lnTo>
                  <a:lnTo>
                    <a:pt x="20" y="71"/>
                  </a:lnTo>
                  <a:lnTo>
                    <a:pt x="4" y="101"/>
                  </a:lnTo>
                  <a:lnTo>
                    <a:pt x="0" y="122"/>
                  </a:lnTo>
                  <a:lnTo>
                    <a:pt x="10" y="152"/>
                  </a:lnTo>
                  <a:lnTo>
                    <a:pt x="17" y="172"/>
                  </a:lnTo>
                  <a:lnTo>
                    <a:pt x="27" y="183"/>
                  </a:lnTo>
                  <a:lnTo>
                    <a:pt x="34" y="196"/>
                  </a:lnTo>
                  <a:lnTo>
                    <a:pt x="68" y="244"/>
                  </a:lnTo>
                  <a:lnTo>
                    <a:pt x="91" y="277"/>
                  </a:lnTo>
                  <a:lnTo>
                    <a:pt x="95" y="277"/>
                  </a:lnTo>
                  <a:lnTo>
                    <a:pt x="118" y="274"/>
                  </a:lnTo>
                  <a:lnTo>
                    <a:pt x="122" y="271"/>
                  </a:lnTo>
                  <a:lnTo>
                    <a:pt x="115" y="264"/>
                  </a:lnTo>
                  <a:lnTo>
                    <a:pt x="115" y="247"/>
                  </a:lnTo>
                  <a:lnTo>
                    <a:pt x="115" y="244"/>
                  </a:lnTo>
                  <a:lnTo>
                    <a:pt x="115" y="223"/>
                  </a:lnTo>
                  <a:lnTo>
                    <a:pt x="111" y="216"/>
                  </a:lnTo>
                  <a:lnTo>
                    <a:pt x="111" y="210"/>
                  </a:lnTo>
                  <a:lnTo>
                    <a:pt x="111" y="203"/>
                  </a:lnTo>
                  <a:lnTo>
                    <a:pt x="111" y="196"/>
                  </a:lnTo>
                  <a:lnTo>
                    <a:pt x="108" y="196"/>
                  </a:lnTo>
                  <a:lnTo>
                    <a:pt x="108" y="196"/>
                  </a:lnTo>
                  <a:lnTo>
                    <a:pt x="108" y="199"/>
                  </a:lnTo>
                  <a:lnTo>
                    <a:pt x="105" y="203"/>
                  </a:lnTo>
                  <a:lnTo>
                    <a:pt x="105" y="206"/>
                  </a:lnTo>
                  <a:lnTo>
                    <a:pt x="101" y="210"/>
                  </a:lnTo>
                  <a:lnTo>
                    <a:pt x="101" y="213"/>
                  </a:lnTo>
                  <a:lnTo>
                    <a:pt x="98" y="216"/>
                  </a:lnTo>
                  <a:lnTo>
                    <a:pt x="95" y="220"/>
                  </a:lnTo>
                  <a:lnTo>
                    <a:pt x="91" y="220"/>
                  </a:lnTo>
                  <a:lnTo>
                    <a:pt x="88" y="223"/>
                  </a:lnTo>
                  <a:lnTo>
                    <a:pt x="84" y="223"/>
                  </a:lnTo>
                  <a:lnTo>
                    <a:pt x="81" y="223"/>
                  </a:lnTo>
                  <a:lnTo>
                    <a:pt x="78" y="223"/>
                  </a:lnTo>
                  <a:lnTo>
                    <a:pt x="71" y="223"/>
                  </a:lnTo>
                  <a:lnTo>
                    <a:pt x="68" y="223"/>
                  </a:lnTo>
                  <a:lnTo>
                    <a:pt x="58" y="220"/>
                  </a:lnTo>
                  <a:lnTo>
                    <a:pt x="58" y="220"/>
                  </a:lnTo>
                  <a:lnTo>
                    <a:pt x="54" y="216"/>
                  </a:lnTo>
                  <a:lnTo>
                    <a:pt x="54" y="216"/>
                  </a:lnTo>
                  <a:lnTo>
                    <a:pt x="51" y="213"/>
                  </a:lnTo>
                  <a:lnTo>
                    <a:pt x="47" y="210"/>
                  </a:lnTo>
                  <a:lnTo>
                    <a:pt x="47" y="210"/>
                  </a:lnTo>
                  <a:lnTo>
                    <a:pt x="44" y="206"/>
                  </a:lnTo>
                  <a:lnTo>
                    <a:pt x="44" y="206"/>
                  </a:lnTo>
                  <a:lnTo>
                    <a:pt x="44" y="203"/>
                  </a:lnTo>
                  <a:lnTo>
                    <a:pt x="44" y="203"/>
                  </a:lnTo>
                  <a:lnTo>
                    <a:pt x="41" y="199"/>
                  </a:lnTo>
                  <a:lnTo>
                    <a:pt x="41" y="196"/>
                  </a:lnTo>
                  <a:lnTo>
                    <a:pt x="41" y="193"/>
                  </a:lnTo>
                  <a:lnTo>
                    <a:pt x="37" y="193"/>
                  </a:lnTo>
                  <a:lnTo>
                    <a:pt x="37" y="189"/>
                  </a:lnTo>
                  <a:lnTo>
                    <a:pt x="37" y="186"/>
                  </a:lnTo>
                  <a:lnTo>
                    <a:pt x="37" y="186"/>
                  </a:lnTo>
                  <a:lnTo>
                    <a:pt x="37" y="179"/>
                  </a:lnTo>
                  <a:lnTo>
                    <a:pt x="37" y="179"/>
                  </a:lnTo>
                  <a:lnTo>
                    <a:pt x="37" y="172"/>
                  </a:lnTo>
                  <a:lnTo>
                    <a:pt x="37" y="169"/>
                  </a:lnTo>
                  <a:lnTo>
                    <a:pt x="41" y="166"/>
                  </a:lnTo>
                  <a:lnTo>
                    <a:pt x="41" y="166"/>
                  </a:lnTo>
                  <a:lnTo>
                    <a:pt x="44" y="162"/>
                  </a:lnTo>
                  <a:lnTo>
                    <a:pt x="44" y="159"/>
                  </a:lnTo>
                  <a:lnTo>
                    <a:pt x="47" y="159"/>
                  </a:lnTo>
                  <a:lnTo>
                    <a:pt x="51" y="155"/>
                  </a:lnTo>
                  <a:lnTo>
                    <a:pt x="54" y="155"/>
                  </a:lnTo>
                  <a:lnTo>
                    <a:pt x="58" y="152"/>
                  </a:lnTo>
                  <a:lnTo>
                    <a:pt x="58" y="152"/>
                  </a:lnTo>
                  <a:lnTo>
                    <a:pt x="61" y="149"/>
                  </a:lnTo>
                  <a:lnTo>
                    <a:pt x="68" y="149"/>
                  </a:lnTo>
                  <a:lnTo>
                    <a:pt x="68" y="149"/>
                  </a:lnTo>
                  <a:lnTo>
                    <a:pt x="71" y="149"/>
                  </a:lnTo>
                  <a:lnTo>
                    <a:pt x="78" y="145"/>
                  </a:lnTo>
                  <a:lnTo>
                    <a:pt x="78" y="145"/>
                  </a:lnTo>
                  <a:lnTo>
                    <a:pt x="81" y="145"/>
                  </a:lnTo>
                  <a:lnTo>
                    <a:pt x="84" y="145"/>
                  </a:lnTo>
                  <a:lnTo>
                    <a:pt x="88" y="149"/>
                  </a:lnTo>
                  <a:lnTo>
                    <a:pt x="91" y="149"/>
                  </a:lnTo>
                  <a:lnTo>
                    <a:pt x="91" y="149"/>
                  </a:lnTo>
                  <a:lnTo>
                    <a:pt x="95" y="149"/>
                  </a:lnTo>
                  <a:lnTo>
                    <a:pt x="98" y="152"/>
                  </a:lnTo>
                  <a:lnTo>
                    <a:pt x="101" y="152"/>
                  </a:lnTo>
                  <a:lnTo>
                    <a:pt x="101" y="152"/>
                  </a:lnTo>
                  <a:lnTo>
                    <a:pt x="105" y="155"/>
                  </a:lnTo>
                  <a:lnTo>
                    <a:pt x="105" y="155"/>
                  </a:lnTo>
                  <a:lnTo>
                    <a:pt x="105" y="159"/>
                  </a:lnTo>
                  <a:lnTo>
                    <a:pt x="105" y="132"/>
                  </a:lnTo>
                  <a:lnTo>
                    <a:pt x="105" y="128"/>
                  </a:lnTo>
                  <a:lnTo>
                    <a:pt x="105" y="111"/>
                  </a:lnTo>
                  <a:lnTo>
                    <a:pt x="105" y="108"/>
                  </a:lnTo>
                  <a:lnTo>
                    <a:pt x="105" y="105"/>
                  </a:lnTo>
                  <a:lnTo>
                    <a:pt x="105" y="84"/>
                  </a:lnTo>
                  <a:lnTo>
                    <a:pt x="105" y="71"/>
                  </a:lnTo>
                  <a:lnTo>
                    <a:pt x="105" y="61"/>
                  </a:lnTo>
                  <a:lnTo>
                    <a:pt x="105" y="57"/>
                  </a:lnTo>
                  <a:lnTo>
                    <a:pt x="105" y="50"/>
                  </a:lnTo>
                  <a:lnTo>
                    <a:pt x="111" y="47"/>
                  </a:lnTo>
                  <a:lnTo>
                    <a:pt x="111" y="37"/>
                  </a:lnTo>
                  <a:lnTo>
                    <a:pt x="101" y="10"/>
                  </a:lnTo>
                  <a:lnTo>
                    <a:pt x="95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5" name="Freeform 15"/>
            <p:cNvSpPr>
              <a:spLocks/>
            </p:cNvSpPr>
            <p:nvPr/>
          </p:nvSpPr>
          <p:spPr bwMode="auto">
            <a:xfrm>
              <a:off x="10191" y="1623"/>
              <a:ext cx="158" cy="7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3"/>
                </a:cxn>
                <a:cxn ang="0">
                  <a:pos x="3" y="27"/>
                </a:cxn>
                <a:cxn ang="0">
                  <a:pos x="10" y="34"/>
                </a:cxn>
                <a:cxn ang="0">
                  <a:pos x="10" y="37"/>
                </a:cxn>
                <a:cxn ang="0">
                  <a:pos x="17" y="44"/>
                </a:cxn>
                <a:cxn ang="0">
                  <a:pos x="23" y="47"/>
                </a:cxn>
                <a:cxn ang="0">
                  <a:pos x="50" y="61"/>
                </a:cxn>
                <a:cxn ang="0">
                  <a:pos x="67" y="64"/>
                </a:cxn>
                <a:cxn ang="0">
                  <a:pos x="71" y="61"/>
                </a:cxn>
                <a:cxn ang="0">
                  <a:pos x="81" y="71"/>
                </a:cxn>
                <a:cxn ang="0">
                  <a:pos x="84" y="67"/>
                </a:cxn>
                <a:cxn ang="0">
                  <a:pos x="94" y="67"/>
                </a:cxn>
                <a:cxn ang="0">
                  <a:pos x="94" y="67"/>
                </a:cxn>
                <a:cxn ang="0">
                  <a:pos x="101" y="67"/>
                </a:cxn>
                <a:cxn ang="0">
                  <a:pos x="104" y="67"/>
                </a:cxn>
                <a:cxn ang="0">
                  <a:pos x="108" y="64"/>
                </a:cxn>
                <a:cxn ang="0">
                  <a:pos x="118" y="61"/>
                </a:cxn>
                <a:cxn ang="0">
                  <a:pos x="121" y="57"/>
                </a:cxn>
                <a:cxn ang="0">
                  <a:pos x="128" y="57"/>
                </a:cxn>
                <a:cxn ang="0">
                  <a:pos x="151" y="44"/>
                </a:cxn>
                <a:cxn ang="0">
                  <a:pos x="155" y="30"/>
                </a:cxn>
                <a:cxn ang="0">
                  <a:pos x="158" y="23"/>
                </a:cxn>
                <a:cxn ang="0">
                  <a:pos x="155" y="20"/>
                </a:cxn>
                <a:cxn ang="0">
                  <a:pos x="151" y="20"/>
                </a:cxn>
                <a:cxn ang="0">
                  <a:pos x="141" y="20"/>
                </a:cxn>
                <a:cxn ang="0">
                  <a:pos x="128" y="30"/>
                </a:cxn>
                <a:cxn ang="0">
                  <a:pos x="124" y="30"/>
                </a:cxn>
                <a:cxn ang="0">
                  <a:pos x="124" y="34"/>
                </a:cxn>
                <a:cxn ang="0">
                  <a:pos x="108" y="37"/>
                </a:cxn>
                <a:cxn ang="0">
                  <a:pos x="104" y="37"/>
                </a:cxn>
                <a:cxn ang="0">
                  <a:pos x="87" y="34"/>
                </a:cxn>
                <a:cxn ang="0">
                  <a:pos x="91" y="34"/>
                </a:cxn>
                <a:cxn ang="0">
                  <a:pos x="81" y="34"/>
                </a:cxn>
                <a:cxn ang="0">
                  <a:pos x="77" y="37"/>
                </a:cxn>
                <a:cxn ang="0">
                  <a:pos x="71" y="34"/>
                </a:cxn>
                <a:cxn ang="0">
                  <a:pos x="71" y="30"/>
                </a:cxn>
                <a:cxn ang="0">
                  <a:pos x="67" y="34"/>
                </a:cxn>
                <a:cxn ang="0">
                  <a:pos x="54" y="30"/>
                </a:cxn>
                <a:cxn ang="0">
                  <a:pos x="54" y="27"/>
                </a:cxn>
                <a:cxn ang="0">
                  <a:pos x="47" y="27"/>
                </a:cxn>
                <a:cxn ang="0">
                  <a:pos x="40" y="20"/>
                </a:cxn>
                <a:cxn ang="0">
                  <a:pos x="37" y="20"/>
                </a:cxn>
                <a:cxn ang="0">
                  <a:pos x="30" y="13"/>
                </a:cxn>
                <a:cxn ang="0">
                  <a:pos x="23" y="10"/>
                </a:cxn>
                <a:cxn ang="0">
                  <a:pos x="13" y="3"/>
                </a:cxn>
                <a:cxn ang="0">
                  <a:pos x="10" y="3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10"/>
                </a:cxn>
              </a:cxnLst>
              <a:rect l="0" t="0" r="r" b="b"/>
              <a:pathLst>
                <a:path w="158" h="71">
                  <a:moveTo>
                    <a:pt x="0" y="10"/>
                  </a:moveTo>
                  <a:lnTo>
                    <a:pt x="0" y="13"/>
                  </a:lnTo>
                  <a:lnTo>
                    <a:pt x="3" y="27"/>
                  </a:lnTo>
                  <a:lnTo>
                    <a:pt x="10" y="34"/>
                  </a:lnTo>
                  <a:lnTo>
                    <a:pt x="10" y="37"/>
                  </a:lnTo>
                  <a:lnTo>
                    <a:pt x="17" y="44"/>
                  </a:lnTo>
                  <a:lnTo>
                    <a:pt x="23" y="47"/>
                  </a:lnTo>
                  <a:lnTo>
                    <a:pt x="50" y="61"/>
                  </a:lnTo>
                  <a:lnTo>
                    <a:pt x="67" y="64"/>
                  </a:lnTo>
                  <a:lnTo>
                    <a:pt x="71" y="61"/>
                  </a:lnTo>
                  <a:lnTo>
                    <a:pt x="81" y="71"/>
                  </a:lnTo>
                  <a:lnTo>
                    <a:pt x="84" y="67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101" y="67"/>
                  </a:lnTo>
                  <a:lnTo>
                    <a:pt x="104" y="67"/>
                  </a:lnTo>
                  <a:lnTo>
                    <a:pt x="108" y="64"/>
                  </a:lnTo>
                  <a:lnTo>
                    <a:pt x="118" y="61"/>
                  </a:lnTo>
                  <a:lnTo>
                    <a:pt x="121" y="57"/>
                  </a:lnTo>
                  <a:lnTo>
                    <a:pt x="128" y="57"/>
                  </a:lnTo>
                  <a:lnTo>
                    <a:pt x="151" y="44"/>
                  </a:lnTo>
                  <a:lnTo>
                    <a:pt x="155" y="30"/>
                  </a:lnTo>
                  <a:lnTo>
                    <a:pt x="158" y="23"/>
                  </a:lnTo>
                  <a:lnTo>
                    <a:pt x="155" y="20"/>
                  </a:lnTo>
                  <a:lnTo>
                    <a:pt x="151" y="20"/>
                  </a:lnTo>
                  <a:lnTo>
                    <a:pt x="141" y="20"/>
                  </a:lnTo>
                  <a:lnTo>
                    <a:pt x="128" y="30"/>
                  </a:lnTo>
                  <a:lnTo>
                    <a:pt x="124" y="30"/>
                  </a:lnTo>
                  <a:lnTo>
                    <a:pt x="124" y="34"/>
                  </a:lnTo>
                  <a:lnTo>
                    <a:pt x="108" y="37"/>
                  </a:lnTo>
                  <a:lnTo>
                    <a:pt x="104" y="37"/>
                  </a:lnTo>
                  <a:lnTo>
                    <a:pt x="87" y="34"/>
                  </a:lnTo>
                  <a:lnTo>
                    <a:pt x="91" y="34"/>
                  </a:lnTo>
                  <a:lnTo>
                    <a:pt x="81" y="34"/>
                  </a:lnTo>
                  <a:lnTo>
                    <a:pt x="77" y="37"/>
                  </a:lnTo>
                  <a:lnTo>
                    <a:pt x="71" y="34"/>
                  </a:lnTo>
                  <a:lnTo>
                    <a:pt x="71" y="30"/>
                  </a:lnTo>
                  <a:lnTo>
                    <a:pt x="67" y="34"/>
                  </a:lnTo>
                  <a:lnTo>
                    <a:pt x="54" y="30"/>
                  </a:lnTo>
                  <a:lnTo>
                    <a:pt x="54" y="27"/>
                  </a:lnTo>
                  <a:lnTo>
                    <a:pt x="47" y="27"/>
                  </a:lnTo>
                  <a:lnTo>
                    <a:pt x="40" y="20"/>
                  </a:lnTo>
                  <a:lnTo>
                    <a:pt x="37" y="20"/>
                  </a:lnTo>
                  <a:lnTo>
                    <a:pt x="30" y="13"/>
                  </a:lnTo>
                  <a:lnTo>
                    <a:pt x="23" y="1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6" name="Freeform 16"/>
            <p:cNvSpPr>
              <a:spLocks/>
            </p:cNvSpPr>
            <p:nvPr/>
          </p:nvSpPr>
          <p:spPr bwMode="auto">
            <a:xfrm>
              <a:off x="9958" y="1640"/>
              <a:ext cx="590" cy="189"/>
            </a:xfrm>
            <a:custGeom>
              <a:avLst/>
              <a:gdLst/>
              <a:ahLst/>
              <a:cxnLst>
                <a:cxn ang="0">
                  <a:pos x="57" y="20"/>
                </a:cxn>
                <a:cxn ang="0">
                  <a:pos x="37" y="33"/>
                </a:cxn>
                <a:cxn ang="0">
                  <a:pos x="27" y="37"/>
                </a:cxn>
                <a:cxn ang="0">
                  <a:pos x="0" y="37"/>
                </a:cxn>
                <a:cxn ang="0">
                  <a:pos x="4" y="50"/>
                </a:cxn>
                <a:cxn ang="0">
                  <a:pos x="14" y="50"/>
                </a:cxn>
                <a:cxn ang="0">
                  <a:pos x="20" y="50"/>
                </a:cxn>
                <a:cxn ang="0">
                  <a:pos x="44" y="50"/>
                </a:cxn>
                <a:cxn ang="0">
                  <a:pos x="74" y="64"/>
                </a:cxn>
                <a:cxn ang="0">
                  <a:pos x="88" y="71"/>
                </a:cxn>
                <a:cxn ang="0">
                  <a:pos x="95" y="81"/>
                </a:cxn>
                <a:cxn ang="0">
                  <a:pos x="101" y="88"/>
                </a:cxn>
                <a:cxn ang="0">
                  <a:pos x="152" y="125"/>
                </a:cxn>
                <a:cxn ang="0">
                  <a:pos x="162" y="132"/>
                </a:cxn>
                <a:cxn ang="0">
                  <a:pos x="229" y="166"/>
                </a:cxn>
                <a:cxn ang="0">
                  <a:pos x="250" y="172"/>
                </a:cxn>
                <a:cxn ang="0">
                  <a:pos x="270" y="176"/>
                </a:cxn>
                <a:cxn ang="0">
                  <a:pos x="283" y="179"/>
                </a:cxn>
                <a:cxn ang="0">
                  <a:pos x="304" y="182"/>
                </a:cxn>
                <a:cxn ang="0">
                  <a:pos x="314" y="182"/>
                </a:cxn>
                <a:cxn ang="0">
                  <a:pos x="331" y="189"/>
                </a:cxn>
                <a:cxn ang="0">
                  <a:pos x="341" y="189"/>
                </a:cxn>
                <a:cxn ang="0">
                  <a:pos x="351" y="189"/>
                </a:cxn>
                <a:cxn ang="0">
                  <a:pos x="411" y="176"/>
                </a:cxn>
                <a:cxn ang="0">
                  <a:pos x="425" y="169"/>
                </a:cxn>
                <a:cxn ang="0">
                  <a:pos x="442" y="162"/>
                </a:cxn>
                <a:cxn ang="0">
                  <a:pos x="506" y="128"/>
                </a:cxn>
                <a:cxn ang="0">
                  <a:pos x="550" y="88"/>
                </a:cxn>
                <a:cxn ang="0">
                  <a:pos x="570" y="98"/>
                </a:cxn>
                <a:cxn ang="0">
                  <a:pos x="587" y="101"/>
                </a:cxn>
                <a:cxn ang="0">
                  <a:pos x="590" y="98"/>
                </a:cxn>
                <a:cxn ang="0">
                  <a:pos x="556" y="71"/>
                </a:cxn>
                <a:cxn ang="0">
                  <a:pos x="543" y="54"/>
                </a:cxn>
                <a:cxn ang="0">
                  <a:pos x="526" y="33"/>
                </a:cxn>
                <a:cxn ang="0">
                  <a:pos x="523" y="27"/>
                </a:cxn>
                <a:cxn ang="0">
                  <a:pos x="519" y="33"/>
                </a:cxn>
                <a:cxn ang="0">
                  <a:pos x="529" y="64"/>
                </a:cxn>
                <a:cxn ang="0">
                  <a:pos x="543" y="78"/>
                </a:cxn>
                <a:cxn ang="0">
                  <a:pos x="509" y="105"/>
                </a:cxn>
                <a:cxn ang="0">
                  <a:pos x="489" y="118"/>
                </a:cxn>
                <a:cxn ang="0">
                  <a:pos x="469" y="132"/>
                </a:cxn>
                <a:cxn ang="0">
                  <a:pos x="418" y="159"/>
                </a:cxn>
                <a:cxn ang="0">
                  <a:pos x="331" y="169"/>
                </a:cxn>
                <a:cxn ang="0">
                  <a:pos x="307" y="169"/>
                </a:cxn>
                <a:cxn ang="0">
                  <a:pos x="240" y="152"/>
                </a:cxn>
                <a:cxn ang="0">
                  <a:pos x="196" y="135"/>
                </a:cxn>
                <a:cxn ang="0">
                  <a:pos x="172" y="122"/>
                </a:cxn>
                <a:cxn ang="0">
                  <a:pos x="162" y="111"/>
                </a:cxn>
                <a:cxn ang="0">
                  <a:pos x="148" y="105"/>
                </a:cxn>
                <a:cxn ang="0">
                  <a:pos x="125" y="91"/>
                </a:cxn>
                <a:cxn ang="0">
                  <a:pos x="101" y="67"/>
                </a:cxn>
                <a:cxn ang="0">
                  <a:pos x="88" y="57"/>
                </a:cxn>
                <a:cxn ang="0">
                  <a:pos x="81" y="54"/>
                </a:cxn>
                <a:cxn ang="0">
                  <a:pos x="74" y="47"/>
                </a:cxn>
                <a:cxn ang="0">
                  <a:pos x="78" y="27"/>
                </a:cxn>
                <a:cxn ang="0">
                  <a:pos x="81" y="20"/>
                </a:cxn>
                <a:cxn ang="0">
                  <a:pos x="84" y="13"/>
                </a:cxn>
                <a:cxn ang="0">
                  <a:pos x="84" y="3"/>
                </a:cxn>
                <a:cxn ang="0">
                  <a:pos x="74" y="3"/>
                </a:cxn>
              </a:cxnLst>
              <a:rect l="0" t="0" r="r" b="b"/>
              <a:pathLst>
                <a:path w="590" h="189">
                  <a:moveTo>
                    <a:pt x="71" y="3"/>
                  </a:moveTo>
                  <a:lnTo>
                    <a:pt x="57" y="20"/>
                  </a:lnTo>
                  <a:lnTo>
                    <a:pt x="51" y="27"/>
                  </a:lnTo>
                  <a:lnTo>
                    <a:pt x="37" y="33"/>
                  </a:lnTo>
                  <a:lnTo>
                    <a:pt x="27" y="33"/>
                  </a:lnTo>
                  <a:lnTo>
                    <a:pt x="27" y="37"/>
                  </a:lnTo>
                  <a:lnTo>
                    <a:pt x="14" y="37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4" y="50"/>
                  </a:lnTo>
                  <a:lnTo>
                    <a:pt x="14" y="47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20" y="50"/>
                  </a:lnTo>
                  <a:lnTo>
                    <a:pt x="31" y="54"/>
                  </a:lnTo>
                  <a:lnTo>
                    <a:pt x="44" y="50"/>
                  </a:lnTo>
                  <a:lnTo>
                    <a:pt x="61" y="47"/>
                  </a:lnTo>
                  <a:lnTo>
                    <a:pt x="74" y="64"/>
                  </a:lnTo>
                  <a:lnTo>
                    <a:pt x="74" y="64"/>
                  </a:lnTo>
                  <a:lnTo>
                    <a:pt x="88" y="71"/>
                  </a:lnTo>
                  <a:lnTo>
                    <a:pt x="95" y="78"/>
                  </a:lnTo>
                  <a:lnTo>
                    <a:pt x="95" y="81"/>
                  </a:lnTo>
                  <a:lnTo>
                    <a:pt x="101" y="84"/>
                  </a:lnTo>
                  <a:lnTo>
                    <a:pt x="101" y="88"/>
                  </a:lnTo>
                  <a:lnTo>
                    <a:pt x="128" y="105"/>
                  </a:lnTo>
                  <a:lnTo>
                    <a:pt x="152" y="125"/>
                  </a:lnTo>
                  <a:lnTo>
                    <a:pt x="152" y="128"/>
                  </a:lnTo>
                  <a:lnTo>
                    <a:pt x="162" y="132"/>
                  </a:lnTo>
                  <a:lnTo>
                    <a:pt x="189" y="145"/>
                  </a:lnTo>
                  <a:lnTo>
                    <a:pt x="229" y="166"/>
                  </a:lnTo>
                  <a:lnTo>
                    <a:pt x="246" y="169"/>
                  </a:lnTo>
                  <a:lnTo>
                    <a:pt x="250" y="172"/>
                  </a:lnTo>
                  <a:lnTo>
                    <a:pt x="263" y="176"/>
                  </a:lnTo>
                  <a:lnTo>
                    <a:pt x="270" y="176"/>
                  </a:lnTo>
                  <a:lnTo>
                    <a:pt x="270" y="172"/>
                  </a:lnTo>
                  <a:lnTo>
                    <a:pt x="283" y="179"/>
                  </a:lnTo>
                  <a:lnTo>
                    <a:pt x="297" y="182"/>
                  </a:lnTo>
                  <a:lnTo>
                    <a:pt x="304" y="182"/>
                  </a:lnTo>
                  <a:lnTo>
                    <a:pt x="304" y="186"/>
                  </a:lnTo>
                  <a:lnTo>
                    <a:pt x="314" y="182"/>
                  </a:lnTo>
                  <a:lnTo>
                    <a:pt x="320" y="189"/>
                  </a:lnTo>
                  <a:lnTo>
                    <a:pt x="331" y="189"/>
                  </a:lnTo>
                  <a:lnTo>
                    <a:pt x="337" y="182"/>
                  </a:lnTo>
                  <a:lnTo>
                    <a:pt x="341" y="189"/>
                  </a:lnTo>
                  <a:lnTo>
                    <a:pt x="347" y="186"/>
                  </a:lnTo>
                  <a:lnTo>
                    <a:pt x="351" y="189"/>
                  </a:lnTo>
                  <a:lnTo>
                    <a:pt x="398" y="179"/>
                  </a:lnTo>
                  <a:lnTo>
                    <a:pt x="411" y="176"/>
                  </a:lnTo>
                  <a:lnTo>
                    <a:pt x="425" y="169"/>
                  </a:lnTo>
                  <a:lnTo>
                    <a:pt x="425" y="169"/>
                  </a:lnTo>
                  <a:lnTo>
                    <a:pt x="428" y="166"/>
                  </a:lnTo>
                  <a:lnTo>
                    <a:pt x="442" y="162"/>
                  </a:lnTo>
                  <a:lnTo>
                    <a:pt x="462" y="152"/>
                  </a:lnTo>
                  <a:lnTo>
                    <a:pt x="506" y="128"/>
                  </a:lnTo>
                  <a:lnTo>
                    <a:pt x="546" y="91"/>
                  </a:lnTo>
                  <a:lnTo>
                    <a:pt x="550" y="88"/>
                  </a:lnTo>
                  <a:lnTo>
                    <a:pt x="553" y="88"/>
                  </a:lnTo>
                  <a:lnTo>
                    <a:pt x="570" y="98"/>
                  </a:lnTo>
                  <a:lnTo>
                    <a:pt x="577" y="105"/>
                  </a:lnTo>
                  <a:lnTo>
                    <a:pt x="587" y="101"/>
                  </a:lnTo>
                  <a:lnTo>
                    <a:pt x="587" y="101"/>
                  </a:lnTo>
                  <a:lnTo>
                    <a:pt x="590" y="98"/>
                  </a:lnTo>
                  <a:lnTo>
                    <a:pt x="587" y="84"/>
                  </a:lnTo>
                  <a:lnTo>
                    <a:pt x="556" y="71"/>
                  </a:lnTo>
                  <a:lnTo>
                    <a:pt x="556" y="67"/>
                  </a:lnTo>
                  <a:lnTo>
                    <a:pt x="543" y="54"/>
                  </a:lnTo>
                  <a:lnTo>
                    <a:pt x="533" y="33"/>
                  </a:lnTo>
                  <a:lnTo>
                    <a:pt x="526" y="33"/>
                  </a:lnTo>
                  <a:lnTo>
                    <a:pt x="523" y="30"/>
                  </a:lnTo>
                  <a:lnTo>
                    <a:pt x="523" y="27"/>
                  </a:lnTo>
                  <a:lnTo>
                    <a:pt x="519" y="27"/>
                  </a:lnTo>
                  <a:lnTo>
                    <a:pt x="519" y="33"/>
                  </a:lnTo>
                  <a:lnTo>
                    <a:pt x="523" y="50"/>
                  </a:lnTo>
                  <a:lnTo>
                    <a:pt x="529" y="64"/>
                  </a:lnTo>
                  <a:lnTo>
                    <a:pt x="529" y="67"/>
                  </a:lnTo>
                  <a:lnTo>
                    <a:pt x="543" y="78"/>
                  </a:lnTo>
                  <a:lnTo>
                    <a:pt x="516" y="101"/>
                  </a:lnTo>
                  <a:lnTo>
                    <a:pt x="509" y="105"/>
                  </a:lnTo>
                  <a:lnTo>
                    <a:pt x="499" y="115"/>
                  </a:lnTo>
                  <a:lnTo>
                    <a:pt x="489" y="118"/>
                  </a:lnTo>
                  <a:lnTo>
                    <a:pt x="475" y="128"/>
                  </a:lnTo>
                  <a:lnTo>
                    <a:pt x="469" y="132"/>
                  </a:lnTo>
                  <a:lnTo>
                    <a:pt x="469" y="132"/>
                  </a:lnTo>
                  <a:lnTo>
                    <a:pt x="418" y="159"/>
                  </a:lnTo>
                  <a:lnTo>
                    <a:pt x="361" y="169"/>
                  </a:lnTo>
                  <a:lnTo>
                    <a:pt x="331" y="169"/>
                  </a:lnTo>
                  <a:lnTo>
                    <a:pt x="324" y="169"/>
                  </a:lnTo>
                  <a:lnTo>
                    <a:pt x="307" y="169"/>
                  </a:lnTo>
                  <a:lnTo>
                    <a:pt x="277" y="162"/>
                  </a:lnTo>
                  <a:lnTo>
                    <a:pt x="240" y="152"/>
                  </a:lnTo>
                  <a:lnTo>
                    <a:pt x="209" y="138"/>
                  </a:lnTo>
                  <a:lnTo>
                    <a:pt x="196" y="135"/>
                  </a:lnTo>
                  <a:lnTo>
                    <a:pt x="175" y="122"/>
                  </a:lnTo>
                  <a:lnTo>
                    <a:pt x="172" y="122"/>
                  </a:lnTo>
                  <a:lnTo>
                    <a:pt x="172" y="118"/>
                  </a:lnTo>
                  <a:lnTo>
                    <a:pt x="162" y="111"/>
                  </a:lnTo>
                  <a:lnTo>
                    <a:pt x="152" y="111"/>
                  </a:lnTo>
                  <a:lnTo>
                    <a:pt x="148" y="105"/>
                  </a:lnTo>
                  <a:lnTo>
                    <a:pt x="132" y="91"/>
                  </a:lnTo>
                  <a:lnTo>
                    <a:pt x="125" y="91"/>
                  </a:lnTo>
                  <a:lnTo>
                    <a:pt x="128" y="88"/>
                  </a:lnTo>
                  <a:lnTo>
                    <a:pt x="101" y="67"/>
                  </a:lnTo>
                  <a:lnTo>
                    <a:pt x="101" y="67"/>
                  </a:lnTo>
                  <a:lnTo>
                    <a:pt x="88" y="57"/>
                  </a:lnTo>
                  <a:lnTo>
                    <a:pt x="88" y="54"/>
                  </a:lnTo>
                  <a:lnTo>
                    <a:pt x="81" y="54"/>
                  </a:lnTo>
                  <a:lnTo>
                    <a:pt x="78" y="47"/>
                  </a:lnTo>
                  <a:lnTo>
                    <a:pt x="74" y="47"/>
                  </a:lnTo>
                  <a:lnTo>
                    <a:pt x="71" y="40"/>
                  </a:lnTo>
                  <a:lnTo>
                    <a:pt x="78" y="27"/>
                  </a:lnTo>
                  <a:lnTo>
                    <a:pt x="84" y="20"/>
                  </a:lnTo>
                  <a:lnTo>
                    <a:pt x="81" y="20"/>
                  </a:lnTo>
                  <a:lnTo>
                    <a:pt x="81" y="13"/>
                  </a:lnTo>
                  <a:lnTo>
                    <a:pt x="84" y="13"/>
                  </a:lnTo>
                  <a:lnTo>
                    <a:pt x="88" y="13"/>
                  </a:lnTo>
                  <a:lnTo>
                    <a:pt x="84" y="3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71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7" name="Rectangle 17"/>
            <p:cNvSpPr>
              <a:spLocks noChangeArrowheads="1"/>
            </p:cNvSpPr>
            <p:nvPr/>
          </p:nvSpPr>
          <p:spPr bwMode="auto">
            <a:xfrm>
              <a:off x="10201" y="1802"/>
              <a:ext cx="1" cy="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8" name="Freeform 18"/>
            <p:cNvSpPr>
              <a:spLocks/>
            </p:cNvSpPr>
            <p:nvPr/>
          </p:nvSpPr>
          <p:spPr bwMode="auto">
            <a:xfrm>
              <a:off x="10245" y="1877"/>
              <a:ext cx="74" cy="37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6" y="27"/>
                </a:cxn>
                <a:cxn ang="0">
                  <a:pos x="20" y="34"/>
                </a:cxn>
                <a:cxn ang="0">
                  <a:pos x="27" y="34"/>
                </a:cxn>
                <a:cxn ang="0">
                  <a:pos x="33" y="37"/>
                </a:cxn>
                <a:cxn ang="0">
                  <a:pos x="64" y="34"/>
                </a:cxn>
                <a:cxn ang="0">
                  <a:pos x="64" y="30"/>
                </a:cxn>
                <a:cxn ang="0">
                  <a:pos x="74" y="30"/>
                </a:cxn>
                <a:cxn ang="0">
                  <a:pos x="74" y="17"/>
                </a:cxn>
                <a:cxn ang="0">
                  <a:pos x="74" y="13"/>
                </a:cxn>
                <a:cxn ang="0">
                  <a:pos x="70" y="10"/>
                </a:cxn>
                <a:cxn ang="0">
                  <a:pos x="67" y="3"/>
                </a:cxn>
                <a:cxn ang="0">
                  <a:pos x="47" y="10"/>
                </a:cxn>
                <a:cxn ang="0">
                  <a:pos x="17" y="6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74" h="37">
                  <a:moveTo>
                    <a:pt x="0" y="6"/>
                  </a:move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6" y="27"/>
                  </a:lnTo>
                  <a:lnTo>
                    <a:pt x="20" y="34"/>
                  </a:lnTo>
                  <a:lnTo>
                    <a:pt x="27" y="34"/>
                  </a:lnTo>
                  <a:lnTo>
                    <a:pt x="33" y="37"/>
                  </a:lnTo>
                  <a:lnTo>
                    <a:pt x="64" y="34"/>
                  </a:lnTo>
                  <a:lnTo>
                    <a:pt x="64" y="30"/>
                  </a:lnTo>
                  <a:lnTo>
                    <a:pt x="74" y="30"/>
                  </a:lnTo>
                  <a:lnTo>
                    <a:pt x="74" y="17"/>
                  </a:lnTo>
                  <a:lnTo>
                    <a:pt x="74" y="13"/>
                  </a:lnTo>
                  <a:lnTo>
                    <a:pt x="70" y="10"/>
                  </a:lnTo>
                  <a:lnTo>
                    <a:pt x="67" y="3"/>
                  </a:lnTo>
                  <a:lnTo>
                    <a:pt x="47" y="10"/>
                  </a:lnTo>
                  <a:lnTo>
                    <a:pt x="17" y="6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39" name="Freeform 19"/>
            <p:cNvSpPr>
              <a:spLocks/>
            </p:cNvSpPr>
            <p:nvPr/>
          </p:nvSpPr>
          <p:spPr bwMode="auto">
            <a:xfrm>
              <a:off x="10255" y="1287"/>
              <a:ext cx="121" cy="278"/>
            </a:xfrm>
            <a:custGeom>
              <a:avLst/>
              <a:gdLst/>
              <a:ahLst/>
              <a:cxnLst>
                <a:cxn ang="0">
                  <a:pos x="10" y="268"/>
                </a:cxn>
                <a:cxn ang="0">
                  <a:pos x="13" y="241"/>
                </a:cxn>
                <a:cxn ang="0">
                  <a:pos x="10" y="214"/>
                </a:cxn>
                <a:cxn ang="0">
                  <a:pos x="10" y="204"/>
                </a:cxn>
                <a:cxn ang="0">
                  <a:pos x="23" y="214"/>
                </a:cxn>
                <a:cxn ang="0">
                  <a:pos x="40" y="221"/>
                </a:cxn>
                <a:cxn ang="0">
                  <a:pos x="54" y="224"/>
                </a:cxn>
                <a:cxn ang="0">
                  <a:pos x="64" y="221"/>
                </a:cxn>
                <a:cxn ang="0">
                  <a:pos x="71" y="214"/>
                </a:cxn>
                <a:cxn ang="0">
                  <a:pos x="74" y="204"/>
                </a:cxn>
                <a:cxn ang="0">
                  <a:pos x="77" y="193"/>
                </a:cxn>
                <a:cxn ang="0">
                  <a:pos x="77" y="183"/>
                </a:cxn>
                <a:cxn ang="0">
                  <a:pos x="77" y="177"/>
                </a:cxn>
                <a:cxn ang="0">
                  <a:pos x="77" y="170"/>
                </a:cxn>
                <a:cxn ang="0">
                  <a:pos x="74" y="160"/>
                </a:cxn>
                <a:cxn ang="0">
                  <a:pos x="74" y="156"/>
                </a:cxn>
                <a:cxn ang="0">
                  <a:pos x="71" y="149"/>
                </a:cxn>
                <a:cxn ang="0">
                  <a:pos x="67" y="146"/>
                </a:cxn>
                <a:cxn ang="0">
                  <a:pos x="60" y="143"/>
                </a:cxn>
                <a:cxn ang="0">
                  <a:pos x="50" y="139"/>
                </a:cxn>
                <a:cxn ang="0">
                  <a:pos x="47" y="139"/>
                </a:cxn>
                <a:cxn ang="0">
                  <a:pos x="40" y="139"/>
                </a:cxn>
                <a:cxn ang="0">
                  <a:pos x="34" y="139"/>
                </a:cxn>
                <a:cxn ang="0">
                  <a:pos x="30" y="143"/>
                </a:cxn>
                <a:cxn ang="0">
                  <a:pos x="23" y="146"/>
                </a:cxn>
                <a:cxn ang="0">
                  <a:pos x="20" y="149"/>
                </a:cxn>
                <a:cxn ang="0">
                  <a:pos x="13" y="156"/>
                </a:cxn>
                <a:cxn ang="0">
                  <a:pos x="7" y="166"/>
                </a:cxn>
                <a:cxn ang="0">
                  <a:pos x="0" y="153"/>
                </a:cxn>
                <a:cxn ang="0">
                  <a:pos x="3" y="129"/>
                </a:cxn>
                <a:cxn ang="0">
                  <a:pos x="3" y="17"/>
                </a:cxn>
                <a:cxn ang="0">
                  <a:pos x="7" y="4"/>
                </a:cxn>
                <a:cxn ang="0">
                  <a:pos x="20" y="4"/>
                </a:cxn>
                <a:cxn ang="0">
                  <a:pos x="37" y="17"/>
                </a:cxn>
                <a:cxn ang="0">
                  <a:pos x="57" y="51"/>
                </a:cxn>
                <a:cxn ang="0">
                  <a:pos x="101" y="105"/>
                </a:cxn>
                <a:cxn ang="0">
                  <a:pos x="121" y="160"/>
                </a:cxn>
                <a:cxn ang="0">
                  <a:pos x="114" y="187"/>
                </a:cxn>
                <a:cxn ang="0">
                  <a:pos x="30" y="278"/>
                </a:cxn>
              </a:cxnLst>
              <a:rect l="0" t="0" r="r" b="b"/>
              <a:pathLst>
                <a:path w="121" h="278">
                  <a:moveTo>
                    <a:pt x="30" y="278"/>
                  </a:moveTo>
                  <a:lnTo>
                    <a:pt x="10" y="268"/>
                  </a:lnTo>
                  <a:lnTo>
                    <a:pt x="13" y="251"/>
                  </a:lnTo>
                  <a:lnTo>
                    <a:pt x="13" y="241"/>
                  </a:lnTo>
                  <a:lnTo>
                    <a:pt x="13" y="231"/>
                  </a:lnTo>
                  <a:lnTo>
                    <a:pt x="10" y="214"/>
                  </a:lnTo>
                  <a:lnTo>
                    <a:pt x="10" y="207"/>
                  </a:lnTo>
                  <a:lnTo>
                    <a:pt x="10" y="204"/>
                  </a:lnTo>
                  <a:lnTo>
                    <a:pt x="13" y="207"/>
                  </a:lnTo>
                  <a:lnTo>
                    <a:pt x="23" y="214"/>
                  </a:lnTo>
                  <a:lnTo>
                    <a:pt x="34" y="217"/>
                  </a:lnTo>
                  <a:lnTo>
                    <a:pt x="40" y="221"/>
                  </a:lnTo>
                  <a:lnTo>
                    <a:pt x="47" y="224"/>
                  </a:lnTo>
                  <a:lnTo>
                    <a:pt x="54" y="224"/>
                  </a:lnTo>
                  <a:lnTo>
                    <a:pt x="57" y="221"/>
                  </a:lnTo>
                  <a:lnTo>
                    <a:pt x="64" y="221"/>
                  </a:lnTo>
                  <a:lnTo>
                    <a:pt x="67" y="214"/>
                  </a:lnTo>
                  <a:lnTo>
                    <a:pt x="71" y="214"/>
                  </a:lnTo>
                  <a:lnTo>
                    <a:pt x="71" y="207"/>
                  </a:lnTo>
                  <a:lnTo>
                    <a:pt x="74" y="204"/>
                  </a:lnTo>
                  <a:lnTo>
                    <a:pt x="74" y="200"/>
                  </a:lnTo>
                  <a:lnTo>
                    <a:pt x="77" y="193"/>
                  </a:lnTo>
                  <a:lnTo>
                    <a:pt x="77" y="190"/>
                  </a:lnTo>
                  <a:lnTo>
                    <a:pt x="77" y="183"/>
                  </a:lnTo>
                  <a:lnTo>
                    <a:pt x="77" y="180"/>
                  </a:lnTo>
                  <a:lnTo>
                    <a:pt x="77" y="177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6"/>
                  </a:lnTo>
                  <a:lnTo>
                    <a:pt x="74" y="160"/>
                  </a:lnTo>
                  <a:lnTo>
                    <a:pt x="74" y="160"/>
                  </a:lnTo>
                  <a:lnTo>
                    <a:pt x="74" y="156"/>
                  </a:lnTo>
                  <a:lnTo>
                    <a:pt x="71" y="153"/>
                  </a:lnTo>
                  <a:lnTo>
                    <a:pt x="71" y="149"/>
                  </a:lnTo>
                  <a:lnTo>
                    <a:pt x="67" y="146"/>
                  </a:lnTo>
                  <a:lnTo>
                    <a:pt x="67" y="146"/>
                  </a:lnTo>
                  <a:lnTo>
                    <a:pt x="64" y="143"/>
                  </a:lnTo>
                  <a:lnTo>
                    <a:pt x="60" y="143"/>
                  </a:lnTo>
                  <a:lnTo>
                    <a:pt x="57" y="139"/>
                  </a:lnTo>
                  <a:lnTo>
                    <a:pt x="50" y="139"/>
                  </a:lnTo>
                  <a:lnTo>
                    <a:pt x="50" y="139"/>
                  </a:lnTo>
                  <a:lnTo>
                    <a:pt x="47" y="139"/>
                  </a:lnTo>
                  <a:lnTo>
                    <a:pt x="44" y="139"/>
                  </a:lnTo>
                  <a:lnTo>
                    <a:pt x="40" y="139"/>
                  </a:lnTo>
                  <a:lnTo>
                    <a:pt x="37" y="139"/>
                  </a:lnTo>
                  <a:lnTo>
                    <a:pt x="34" y="139"/>
                  </a:lnTo>
                  <a:lnTo>
                    <a:pt x="34" y="143"/>
                  </a:lnTo>
                  <a:lnTo>
                    <a:pt x="30" y="143"/>
                  </a:lnTo>
                  <a:lnTo>
                    <a:pt x="27" y="146"/>
                  </a:lnTo>
                  <a:lnTo>
                    <a:pt x="23" y="146"/>
                  </a:lnTo>
                  <a:lnTo>
                    <a:pt x="20" y="149"/>
                  </a:lnTo>
                  <a:lnTo>
                    <a:pt x="20" y="149"/>
                  </a:lnTo>
                  <a:lnTo>
                    <a:pt x="17" y="153"/>
                  </a:lnTo>
                  <a:lnTo>
                    <a:pt x="13" y="156"/>
                  </a:lnTo>
                  <a:lnTo>
                    <a:pt x="10" y="160"/>
                  </a:lnTo>
                  <a:lnTo>
                    <a:pt x="7" y="166"/>
                  </a:lnTo>
                  <a:lnTo>
                    <a:pt x="3" y="153"/>
                  </a:lnTo>
                  <a:lnTo>
                    <a:pt x="0" y="153"/>
                  </a:lnTo>
                  <a:lnTo>
                    <a:pt x="3" y="149"/>
                  </a:lnTo>
                  <a:lnTo>
                    <a:pt x="3" y="129"/>
                  </a:lnTo>
                  <a:lnTo>
                    <a:pt x="0" y="51"/>
                  </a:lnTo>
                  <a:lnTo>
                    <a:pt x="3" y="17"/>
                  </a:lnTo>
                  <a:lnTo>
                    <a:pt x="7" y="4"/>
                  </a:lnTo>
                  <a:lnTo>
                    <a:pt x="7" y="4"/>
                  </a:lnTo>
                  <a:lnTo>
                    <a:pt x="10" y="0"/>
                  </a:lnTo>
                  <a:lnTo>
                    <a:pt x="20" y="4"/>
                  </a:lnTo>
                  <a:lnTo>
                    <a:pt x="34" y="11"/>
                  </a:lnTo>
                  <a:lnTo>
                    <a:pt x="37" y="17"/>
                  </a:lnTo>
                  <a:lnTo>
                    <a:pt x="57" y="48"/>
                  </a:lnTo>
                  <a:lnTo>
                    <a:pt x="57" y="51"/>
                  </a:lnTo>
                  <a:lnTo>
                    <a:pt x="60" y="51"/>
                  </a:lnTo>
                  <a:lnTo>
                    <a:pt x="101" y="105"/>
                  </a:lnTo>
                  <a:lnTo>
                    <a:pt x="114" y="143"/>
                  </a:lnTo>
                  <a:lnTo>
                    <a:pt x="121" y="160"/>
                  </a:lnTo>
                  <a:lnTo>
                    <a:pt x="118" y="173"/>
                  </a:lnTo>
                  <a:lnTo>
                    <a:pt x="114" y="187"/>
                  </a:lnTo>
                  <a:lnTo>
                    <a:pt x="84" y="227"/>
                  </a:lnTo>
                  <a:lnTo>
                    <a:pt x="30" y="27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40" name="Group 20"/>
          <p:cNvGrpSpPr>
            <a:grpSpLocks/>
          </p:cNvGrpSpPr>
          <p:nvPr/>
        </p:nvGrpSpPr>
        <p:grpSpPr bwMode="auto">
          <a:xfrm flipH="1">
            <a:off x="179512" y="116632"/>
            <a:ext cx="936104" cy="1052736"/>
            <a:chOff x="6083" y="1311"/>
            <a:chExt cx="3772" cy="4205"/>
          </a:xfrm>
        </p:grpSpPr>
        <p:sp>
          <p:nvSpPr>
            <p:cNvPr id="41" name="Freeform 21"/>
            <p:cNvSpPr>
              <a:spLocks/>
            </p:cNvSpPr>
            <p:nvPr/>
          </p:nvSpPr>
          <p:spPr bwMode="auto">
            <a:xfrm>
              <a:off x="6083" y="1311"/>
              <a:ext cx="3772" cy="4205"/>
            </a:xfrm>
            <a:custGeom>
              <a:avLst/>
              <a:gdLst/>
              <a:ahLst/>
              <a:cxnLst>
                <a:cxn ang="0">
                  <a:pos x="158" y="3606"/>
                </a:cxn>
                <a:cxn ang="0">
                  <a:pos x="421" y="3826"/>
                </a:cxn>
                <a:cxn ang="0">
                  <a:pos x="721" y="3999"/>
                </a:cxn>
                <a:cxn ang="0">
                  <a:pos x="1048" y="4121"/>
                </a:cxn>
                <a:cxn ang="0">
                  <a:pos x="1399" y="4192"/>
                </a:cxn>
                <a:cxn ang="0">
                  <a:pos x="1753" y="4202"/>
                </a:cxn>
                <a:cxn ang="0">
                  <a:pos x="2070" y="4161"/>
                </a:cxn>
                <a:cxn ang="0">
                  <a:pos x="2373" y="4077"/>
                </a:cxn>
                <a:cxn ang="0">
                  <a:pos x="2656" y="3951"/>
                </a:cxn>
                <a:cxn ang="0">
                  <a:pos x="2916" y="3789"/>
                </a:cxn>
                <a:cxn ang="0">
                  <a:pos x="3148" y="3589"/>
                </a:cxn>
                <a:cxn ang="0">
                  <a:pos x="3347" y="3362"/>
                </a:cxn>
                <a:cxn ang="0">
                  <a:pos x="3513" y="3105"/>
                </a:cxn>
                <a:cxn ang="0">
                  <a:pos x="3641" y="2827"/>
                </a:cxn>
                <a:cxn ang="0">
                  <a:pos x="3728" y="2526"/>
                </a:cxn>
                <a:cxn ang="0">
                  <a:pos x="3769" y="2211"/>
                </a:cxn>
                <a:cxn ang="0">
                  <a:pos x="3759" y="1889"/>
                </a:cxn>
                <a:cxn ang="0">
                  <a:pos x="3705" y="1578"/>
                </a:cxn>
                <a:cxn ang="0">
                  <a:pos x="3604" y="1283"/>
                </a:cxn>
                <a:cxn ang="0">
                  <a:pos x="3462" y="1012"/>
                </a:cxn>
                <a:cxn ang="0">
                  <a:pos x="3283" y="765"/>
                </a:cxn>
                <a:cxn ang="0">
                  <a:pos x="3074" y="545"/>
                </a:cxn>
                <a:cxn ang="0">
                  <a:pos x="2832" y="359"/>
                </a:cxn>
                <a:cxn ang="0">
                  <a:pos x="2565" y="206"/>
                </a:cxn>
                <a:cxn ang="0">
                  <a:pos x="2275" y="95"/>
                </a:cxn>
                <a:cxn ang="0">
                  <a:pos x="1965" y="23"/>
                </a:cxn>
                <a:cxn ang="0">
                  <a:pos x="1645" y="0"/>
                </a:cxn>
                <a:cxn ang="0">
                  <a:pos x="1338" y="20"/>
                </a:cxn>
                <a:cxn ang="0">
                  <a:pos x="1045" y="84"/>
                </a:cxn>
                <a:cxn ang="0">
                  <a:pos x="947" y="145"/>
                </a:cxn>
                <a:cxn ang="0">
                  <a:pos x="1183" y="186"/>
                </a:cxn>
                <a:cxn ang="0">
                  <a:pos x="1392" y="271"/>
                </a:cxn>
                <a:cxn ang="0">
                  <a:pos x="1574" y="396"/>
                </a:cxn>
                <a:cxn ang="0">
                  <a:pos x="1854" y="718"/>
                </a:cxn>
                <a:cxn ang="0">
                  <a:pos x="2019" y="1080"/>
                </a:cxn>
                <a:cxn ang="0">
                  <a:pos x="2076" y="1402"/>
                </a:cxn>
                <a:cxn ang="0">
                  <a:pos x="2063" y="1523"/>
                </a:cxn>
                <a:cxn ang="0">
                  <a:pos x="2002" y="1662"/>
                </a:cxn>
                <a:cxn ang="0">
                  <a:pos x="1797" y="2035"/>
                </a:cxn>
                <a:cxn ang="0">
                  <a:pos x="1736" y="2197"/>
                </a:cxn>
                <a:cxn ang="0">
                  <a:pos x="1753" y="2302"/>
                </a:cxn>
                <a:cxn ang="0">
                  <a:pos x="1803" y="2323"/>
                </a:cxn>
                <a:cxn ang="0">
                  <a:pos x="1894" y="2333"/>
                </a:cxn>
                <a:cxn ang="0">
                  <a:pos x="2023" y="2343"/>
                </a:cxn>
                <a:cxn ang="0">
                  <a:pos x="2114" y="2377"/>
                </a:cxn>
                <a:cxn ang="0">
                  <a:pos x="2093" y="2549"/>
                </a:cxn>
                <a:cxn ang="0">
                  <a:pos x="2002" y="2627"/>
                </a:cxn>
                <a:cxn ang="0">
                  <a:pos x="1921" y="2627"/>
                </a:cxn>
                <a:cxn ang="0">
                  <a:pos x="1871" y="2651"/>
                </a:cxn>
                <a:cxn ang="0">
                  <a:pos x="1857" y="2726"/>
                </a:cxn>
                <a:cxn ang="0">
                  <a:pos x="1905" y="2834"/>
                </a:cxn>
                <a:cxn ang="0">
                  <a:pos x="1894" y="2841"/>
                </a:cxn>
                <a:cxn ang="0">
                  <a:pos x="1810" y="2841"/>
                </a:cxn>
                <a:cxn ang="0">
                  <a:pos x="1760" y="2868"/>
                </a:cxn>
                <a:cxn ang="0">
                  <a:pos x="1746" y="2952"/>
                </a:cxn>
                <a:cxn ang="0">
                  <a:pos x="1773" y="3061"/>
                </a:cxn>
                <a:cxn ang="0">
                  <a:pos x="1699" y="3142"/>
                </a:cxn>
                <a:cxn ang="0">
                  <a:pos x="1581" y="3223"/>
                </a:cxn>
                <a:cxn ang="0">
                  <a:pos x="1311" y="3352"/>
                </a:cxn>
                <a:cxn ang="0">
                  <a:pos x="917" y="3467"/>
                </a:cxn>
                <a:cxn ang="0">
                  <a:pos x="495" y="3518"/>
                </a:cxn>
                <a:cxn ang="0">
                  <a:pos x="111" y="3477"/>
                </a:cxn>
              </a:cxnLst>
              <a:rect l="0" t="0" r="r" b="b"/>
              <a:pathLst>
                <a:path w="3772" h="4205">
                  <a:moveTo>
                    <a:pt x="0" y="3440"/>
                  </a:moveTo>
                  <a:lnTo>
                    <a:pt x="77" y="3525"/>
                  </a:lnTo>
                  <a:lnTo>
                    <a:pt x="158" y="3606"/>
                  </a:lnTo>
                  <a:lnTo>
                    <a:pt x="243" y="3684"/>
                  </a:lnTo>
                  <a:lnTo>
                    <a:pt x="330" y="3755"/>
                  </a:lnTo>
                  <a:lnTo>
                    <a:pt x="421" y="3826"/>
                  </a:lnTo>
                  <a:lnTo>
                    <a:pt x="519" y="3887"/>
                  </a:lnTo>
                  <a:lnTo>
                    <a:pt x="617" y="3945"/>
                  </a:lnTo>
                  <a:lnTo>
                    <a:pt x="721" y="3999"/>
                  </a:lnTo>
                  <a:lnTo>
                    <a:pt x="826" y="4046"/>
                  </a:lnTo>
                  <a:lnTo>
                    <a:pt x="937" y="4087"/>
                  </a:lnTo>
                  <a:lnTo>
                    <a:pt x="1048" y="4121"/>
                  </a:lnTo>
                  <a:lnTo>
                    <a:pt x="1163" y="4151"/>
                  </a:lnTo>
                  <a:lnTo>
                    <a:pt x="1281" y="4175"/>
                  </a:lnTo>
                  <a:lnTo>
                    <a:pt x="1399" y="4192"/>
                  </a:lnTo>
                  <a:lnTo>
                    <a:pt x="1520" y="4202"/>
                  </a:lnTo>
                  <a:lnTo>
                    <a:pt x="1645" y="4205"/>
                  </a:lnTo>
                  <a:lnTo>
                    <a:pt x="1753" y="4202"/>
                  </a:lnTo>
                  <a:lnTo>
                    <a:pt x="1861" y="4195"/>
                  </a:lnTo>
                  <a:lnTo>
                    <a:pt x="1965" y="4182"/>
                  </a:lnTo>
                  <a:lnTo>
                    <a:pt x="2070" y="4161"/>
                  </a:lnTo>
                  <a:lnTo>
                    <a:pt x="2174" y="4138"/>
                  </a:lnTo>
                  <a:lnTo>
                    <a:pt x="2275" y="4110"/>
                  </a:lnTo>
                  <a:lnTo>
                    <a:pt x="2373" y="4077"/>
                  </a:lnTo>
                  <a:lnTo>
                    <a:pt x="2471" y="4039"/>
                  </a:lnTo>
                  <a:lnTo>
                    <a:pt x="2565" y="3999"/>
                  </a:lnTo>
                  <a:lnTo>
                    <a:pt x="2656" y="3951"/>
                  </a:lnTo>
                  <a:lnTo>
                    <a:pt x="2744" y="3901"/>
                  </a:lnTo>
                  <a:lnTo>
                    <a:pt x="2832" y="3846"/>
                  </a:lnTo>
                  <a:lnTo>
                    <a:pt x="2916" y="3789"/>
                  </a:lnTo>
                  <a:lnTo>
                    <a:pt x="2997" y="3724"/>
                  </a:lnTo>
                  <a:lnTo>
                    <a:pt x="3074" y="3660"/>
                  </a:lnTo>
                  <a:lnTo>
                    <a:pt x="3148" y="3589"/>
                  </a:lnTo>
                  <a:lnTo>
                    <a:pt x="3216" y="3518"/>
                  </a:lnTo>
                  <a:lnTo>
                    <a:pt x="3283" y="3440"/>
                  </a:lnTo>
                  <a:lnTo>
                    <a:pt x="3347" y="3362"/>
                  </a:lnTo>
                  <a:lnTo>
                    <a:pt x="3408" y="3277"/>
                  </a:lnTo>
                  <a:lnTo>
                    <a:pt x="3462" y="3193"/>
                  </a:lnTo>
                  <a:lnTo>
                    <a:pt x="3513" y="3105"/>
                  </a:lnTo>
                  <a:lnTo>
                    <a:pt x="3560" y="3013"/>
                  </a:lnTo>
                  <a:lnTo>
                    <a:pt x="3604" y="2922"/>
                  </a:lnTo>
                  <a:lnTo>
                    <a:pt x="3641" y="2827"/>
                  </a:lnTo>
                  <a:lnTo>
                    <a:pt x="3674" y="2729"/>
                  </a:lnTo>
                  <a:lnTo>
                    <a:pt x="3705" y="2627"/>
                  </a:lnTo>
                  <a:lnTo>
                    <a:pt x="3728" y="2526"/>
                  </a:lnTo>
                  <a:lnTo>
                    <a:pt x="3745" y="2424"/>
                  </a:lnTo>
                  <a:lnTo>
                    <a:pt x="3759" y="2316"/>
                  </a:lnTo>
                  <a:lnTo>
                    <a:pt x="3769" y="2211"/>
                  </a:lnTo>
                  <a:lnTo>
                    <a:pt x="3772" y="2103"/>
                  </a:lnTo>
                  <a:lnTo>
                    <a:pt x="3769" y="1994"/>
                  </a:lnTo>
                  <a:lnTo>
                    <a:pt x="3759" y="1889"/>
                  </a:lnTo>
                  <a:lnTo>
                    <a:pt x="3745" y="1784"/>
                  </a:lnTo>
                  <a:lnTo>
                    <a:pt x="3728" y="1679"/>
                  </a:lnTo>
                  <a:lnTo>
                    <a:pt x="3705" y="1578"/>
                  </a:lnTo>
                  <a:lnTo>
                    <a:pt x="3674" y="1479"/>
                  </a:lnTo>
                  <a:lnTo>
                    <a:pt x="3641" y="1381"/>
                  </a:lnTo>
                  <a:lnTo>
                    <a:pt x="3604" y="1283"/>
                  </a:lnTo>
                  <a:lnTo>
                    <a:pt x="3560" y="1192"/>
                  </a:lnTo>
                  <a:lnTo>
                    <a:pt x="3513" y="1100"/>
                  </a:lnTo>
                  <a:lnTo>
                    <a:pt x="3462" y="1012"/>
                  </a:lnTo>
                  <a:lnTo>
                    <a:pt x="3408" y="928"/>
                  </a:lnTo>
                  <a:lnTo>
                    <a:pt x="3347" y="843"/>
                  </a:lnTo>
                  <a:lnTo>
                    <a:pt x="3283" y="765"/>
                  </a:lnTo>
                  <a:lnTo>
                    <a:pt x="3216" y="687"/>
                  </a:lnTo>
                  <a:lnTo>
                    <a:pt x="3148" y="616"/>
                  </a:lnTo>
                  <a:lnTo>
                    <a:pt x="3074" y="545"/>
                  </a:lnTo>
                  <a:lnTo>
                    <a:pt x="2997" y="481"/>
                  </a:lnTo>
                  <a:lnTo>
                    <a:pt x="2916" y="416"/>
                  </a:lnTo>
                  <a:lnTo>
                    <a:pt x="2832" y="359"/>
                  </a:lnTo>
                  <a:lnTo>
                    <a:pt x="2744" y="304"/>
                  </a:lnTo>
                  <a:lnTo>
                    <a:pt x="2656" y="254"/>
                  </a:lnTo>
                  <a:lnTo>
                    <a:pt x="2565" y="206"/>
                  </a:lnTo>
                  <a:lnTo>
                    <a:pt x="2471" y="166"/>
                  </a:lnTo>
                  <a:lnTo>
                    <a:pt x="2373" y="128"/>
                  </a:lnTo>
                  <a:lnTo>
                    <a:pt x="2275" y="95"/>
                  </a:lnTo>
                  <a:lnTo>
                    <a:pt x="2174" y="67"/>
                  </a:lnTo>
                  <a:lnTo>
                    <a:pt x="2070" y="44"/>
                  </a:lnTo>
                  <a:lnTo>
                    <a:pt x="1965" y="23"/>
                  </a:lnTo>
                  <a:lnTo>
                    <a:pt x="1861" y="10"/>
                  </a:lnTo>
                  <a:lnTo>
                    <a:pt x="1753" y="3"/>
                  </a:lnTo>
                  <a:lnTo>
                    <a:pt x="1645" y="0"/>
                  </a:lnTo>
                  <a:lnTo>
                    <a:pt x="1540" y="3"/>
                  </a:lnTo>
                  <a:lnTo>
                    <a:pt x="1439" y="10"/>
                  </a:lnTo>
                  <a:lnTo>
                    <a:pt x="1338" y="20"/>
                  </a:lnTo>
                  <a:lnTo>
                    <a:pt x="1240" y="37"/>
                  </a:lnTo>
                  <a:lnTo>
                    <a:pt x="1143" y="57"/>
                  </a:lnTo>
                  <a:lnTo>
                    <a:pt x="1045" y="84"/>
                  </a:lnTo>
                  <a:lnTo>
                    <a:pt x="954" y="111"/>
                  </a:lnTo>
                  <a:lnTo>
                    <a:pt x="860" y="145"/>
                  </a:lnTo>
                  <a:lnTo>
                    <a:pt x="947" y="145"/>
                  </a:lnTo>
                  <a:lnTo>
                    <a:pt x="1028" y="155"/>
                  </a:lnTo>
                  <a:lnTo>
                    <a:pt x="1106" y="166"/>
                  </a:lnTo>
                  <a:lnTo>
                    <a:pt x="1183" y="186"/>
                  </a:lnTo>
                  <a:lnTo>
                    <a:pt x="1257" y="210"/>
                  </a:lnTo>
                  <a:lnTo>
                    <a:pt x="1325" y="240"/>
                  </a:lnTo>
                  <a:lnTo>
                    <a:pt x="1392" y="271"/>
                  </a:lnTo>
                  <a:lnTo>
                    <a:pt x="1456" y="308"/>
                  </a:lnTo>
                  <a:lnTo>
                    <a:pt x="1517" y="352"/>
                  </a:lnTo>
                  <a:lnTo>
                    <a:pt x="1574" y="396"/>
                  </a:lnTo>
                  <a:lnTo>
                    <a:pt x="1679" y="494"/>
                  </a:lnTo>
                  <a:lnTo>
                    <a:pt x="1773" y="602"/>
                  </a:lnTo>
                  <a:lnTo>
                    <a:pt x="1854" y="718"/>
                  </a:lnTo>
                  <a:lnTo>
                    <a:pt x="1921" y="839"/>
                  </a:lnTo>
                  <a:lnTo>
                    <a:pt x="1975" y="958"/>
                  </a:lnTo>
                  <a:lnTo>
                    <a:pt x="2019" y="1080"/>
                  </a:lnTo>
                  <a:lnTo>
                    <a:pt x="2053" y="1195"/>
                  </a:lnTo>
                  <a:lnTo>
                    <a:pt x="2070" y="1303"/>
                  </a:lnTo>
                  <a:lnTo>
                    <a:pt x="2076" y="1402"/>
                  </a:lnTo>
                  <a:lnTo>
                    <a:pt x="2073" y="1446"/>
                  </a:lnTo>
                  <a:lnTo>
                    <a:pt x="2070" y="1486"/>
                  </a:lnTo>
                  <a:lnTo>
                    <a:pt x="2063" y="1523"/>
                  </a:lnTo>
                  <a:lnTo>
                    <a:pt x="2053" y="1557"/>
                  </a:lnTo>
                  <a:lnTo>
                    <a:pt x="2029" y="1608"/>
                  </a:lnTo>
                  <a:lnTo>
                    <a:pt x="2002" y="1662"/>
                  </a:lnTo>
                  <a:lnTo>
                    <a:pt x="1935" y="1784"/>
                  </a:lnTo>
                  <a:lnTo>
                    <a:pt x="1864" y="1913"/>
                  </a:lnTo>
                  <a:lnTo>
                    <a:pt x="1797" y="2035"/>
                  </a:lnTo>
                  <a:lnTo>
                    <a:pt x="1770" y="2096"/>
                  </a:lnTo>
                  <a:lnTo>
                    <a:pt x="1749" y="2147"/>
                  </a:lnTo>
                  <a:lnTo>
                    <a:pt x="1736" y="2197"/>
                  </a:lnTo>
                  <a:lnTo>
                    <a:pt x="1733" y="2241"/>
                  </a:lnTo>
                  <a:lnTo>
                    <a:pt x="1736" y="2275"/>
                  </a:lnTo>
                  <a:lnTo>
                    <a:pt x="1753" y="2302"/>
                  </a:lnTo>
                  <a:lnTo>
                    <a:pt x="1766" y="2312"/>
                  </a:lnTo>
                  <a:lnTo>
                    <a:pt x="1783" y="2319"/>
                  </a:lnTo>
                  <a:lnTo>
                    <a:pt x="1803" y="2323"/>
                  </a:lnTo>
                  <a:lnTo>
                    <a:pt x="1827" y="2323"/>
                  </a:lnTo>
                  <a:lnTo>
                    <a:pt x="1864" y="2326"/>
                  </a:lnTo>
                  <a:lnTo>
                    <a:pt x="1894" y="2333"/>
                  </a:lnTo>
                  <a:lnTo>
                    <a:pt x="1955" y="2346"/>
                  </a:lnTo>
                  <a:lnTo>
                    <a:pt x="1985" y="2346"/>
                  </a:lnTo>
                  <a:lnTo>
                    <a:pt x="2023" y="2343"/>
                  </a:lnTo>
                  <a:lnTo>
                    <a:pt x="2063" y="2329"/>
                  </a:lnTo>
                  <a:lnTo>
                    <a:pt x="2114" y="2306"/>
                  </a:lnTo>
                  <a:lnTo>
                    <a:pt x="2114" y="2377"/>
                  </a:lnTo>
                  <a:lnTo>
                    <a:pt x="2110" y="2445"/>
                  </a:lnTo>
                  <a:lnTo>
                    <a:pt x="2103" y="2502"/>
                  </a:lnTo>
                  <a:lnTo>
                    <a:pt x="2093" y="2549"/>
                  </a:lnTo>
                  <a:lnTo>
                    <a:pt x="2073" y="2587"/>
                  </a:lnTo>
                  <a:lnTo>
                    <a:pt x="2043" y="2614"/>
                  </a:lnTo>
                  <a:lnTo>
                    <a:pt x="2002" y="2627"/>
                  </a:lnTo>
                  <a:lnTo>
                    <a:pt x="1979" y="2631"/>
                  </a:lnTo>
                  <a:lnTo>
                    <a:pt x="1948" y="2627"/>
                  </a:lnTo>
                  <a:lnTo>
                    <a:pt x="1921" y="2627"/>
                  </a:lnTo>
                  <a:lnTo>
                    <a:pt x="1898" y="2631"/>
                  </a:lnTo>
                  <a:lnTo>
                    <a:pt x="1881" y="2641"/>
                  </a:lnTo>
                  <a:lnTo>
                    <a:pt x="1871" y="2651"/>
                  </a:lnTo>
                  <a:lnTo>
                    <a:pt x="1861" y="2668"/>
                  </a:lnTo>
                  <a:lnTo>
                    <a:pt x="1857" y="2685"/>
                  </a:lnTo>
                  <a:lnTo>
                    <a:pt x="1857" y="2726"/>
                  </a:lnTo>
                  <a:lnTo>
                    <a:pt x="1867" y="2766"/>
                  </a:lnTo>
                  <a:lnTo>
                    <a:pt x="1884" y="2803"/>
                  </a:lnTo>
                  <a:lnTo>
                    <a:pt x="1905" y="2834"/>
                  </a:lnTo>
                  <a:lnTo>
                    <a:pt x="1918" y="2844"/>
                  </a:lnTo>
                  <a:lnTo>
                    <a:pt x="1928" y="2851"/>
                  </a:lnTo>
                  <a:lnTo>
                    <a:pt x="1894" y="2841"/>
                  </a:lnTo>
                  <a:lnTo>
                    <a:pt x="1861" y="2837"/>
                  </a:lnTo>
                  <a:lnTo>
                    <a:pt x="1834" y="2837"/>
                  </a:lnTo>
                  <a:lnTo>
                    <a:pt x="1810" y="2841"/>
                  </a:lnTo>
                  <a:lnTo>
                    <a:pt x="1790" y="2844"/>
                  </a:lnTo>
                  <a:lnTo>
                    <a:pt x="1773" y="2854"/>
                  </a:lnTo>
                  <a:lnTo>
                    <a:pt x="1760" y="2868"/>
                  </a:lnTo>
                  <a:lnTo>
                    <a:pt x="1749" y="2881"/>
                  </a:lnTo>
                  <a:lnTo>
                    <a:pt x="1743" y="2915"/>
                  </a:lnTo>
                  <a:lnTo>
                    <a:pt x="1746" y="2952"/>
                  </a:lnTo>
                  <a:lnTo>
                    <a:pt x="1760" y="2993"/>
                  </a:lnTo>
                  <a:lnTo>
                    <a:pt x="1787" y="3034"/>
                  </a:lnTo>
                  <a:lnTo>
                    <a:pt x="1773" y="3061"/>
                  </a:lnTo>
                  <a:lnTo>
                    <a:pt x="1753" y="3088"/>
                  </a:lnTo>
                  <a:lnTo>
                    <a:pt x="1726" y="3115"/>
                  </a:lnTo>
                  <a:lnTo>
                    <a:pt x="1699" y="3142"/>
                  </a:lnTo>
                  <a:lnTo>
                    <a:pt x="1662" y="3169"/>
                  </a:lnTo>
                  <a:lnTo>
                    <a:pt x="1625" y="3196"/>
                  </a:lnTo>
                  <a:lnTo>
                    <a:pt x="1581" y="3223"/>
                  </a:lnTo>
                  <a:lnTo>
                    <a:pt x="1534" y="3250"/>
                  </a:lnTo>
                  <a:lnTo>
                    <a:pt x="1429" y="3301"/>
                  </a:lnTo>
                  <a:lnTo>
                    <a:pt x="1311" y="3352"/>
                  </a:lnTo>
                  <a:lnTo>
                    <a:pt x="1187" y="3396"/>
                  </a:lnTo>
                  <a:lnTo>
                    <a:pt x="1055" y="3433"/>
                  </a:lnTo>
                  <a:lnTo>
                    <a:pt x="917" y="3467"/>
                  </a:lnTo>
                  <a:lnTo>
                    <a:pt x="775" y="3494"/>
                  </a:lnTo>
                  <a:lnTo>
                    <a:pt x="634" y="3511"/>
                  </a:lnTo>
                  <a:lnTo>
                    <a:pt x="495" y="3518"/>
                  </a:lnTo>
                  <a:lnTo>
                    <a:pt x="361" y="3518"/>
                  </a:lnTo>
                  <a:lnTo>
                    <a:pt x="229" y="3504"/>
                  </a:lnTo>
                  <a:lnTo>
                    <a:pt x="111" y="3477"/>
                  </a:lnTo>
                  <a:lnTo>
                    <a:pt x="54" y="3460"/>
                  </a:lnTo>
                  <a:lnTo>
                    <a:pt x="0" y="3440"/>
                  </a:lnTo>
                  <a:close/>
                </a:path>
              </a:pathLst>
            </a:custGeom>
            <a:solidFill>
              <a:srgbClr val="B0FFFF"/>
            </a:solidFill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2" name="Freeform 22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  <a:cxn ang="0">
                  <a:pos x="0" y="383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  <a:lnTo>
                    <a:pt x="0" y="38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3" name="Freeform 23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4" name="Freeform 24"/>
            <p:cNvSpPr>
              <a:spLocks/>
            </p:cNvSpPr>
            <p:nvPr/>
          </p:nvSpPr>
          <p:spPr bwMode="auto">
            <a:xfrm>
              <a:off x="8433" y="2868"/>
              <a:ext cx="552" cy="214"/>
            </a:xfrm>
            <a:custGeom>
              <a:avLst/>
              <a:gdLst/>
              <a:ahLst/>
              <a:cxnLst>
                <a:cxn ang="0">
                  <a:pos x="552" y="214"/>
                </a:cxn>
                <a:cxn ang="0">
                  <a:pos x="522" y="190"/>
                </a:cxn>
                <a:cxn ang="0">
                  <a:pos x="485" y="166"/>
                </a:cxn>
                <a:cxn ang="0">
                  <a:pos x="407" y="119"/>
                </a:cxn>
                <a:cxn ang="0">
                  <a:pos x="320" y="75"/>
                </a:cxn>
                <a:cxn ang="0">
                  <a:pos x="232" y="38"/>
                </a:cxn>
                <a:cxn ang="0">
                  <a:pos x="151" y="10"/>
                </a:cxn>
                <a:cxn ang="0">
                  <a:pos x="114" y="4"/>
                </a:cxn>
                <a:cxn ang="0">
                  <a:pos x="80" y="0"/>
                </a:cxn>
                <a:cxn ang="0">
                  <a:pos x="50" y="0"/>
                </a:cxn>
                <a:cxn ang="0">
                  <a:pos x="26" y="4"/>
                </a:cxn>
                <a:cxn ang="0">
                  <a:pos x="10" y="14"/>
                </a:cxn>
                <a:cxn ang="0">
                  <a:pos x="0" y="31"/>
                </a:cxn>
              </a:cxnLst>
              <a:rect l="0" t="0" r="r" b="b"/>
              <a:pathLst>
                <a:path w="552" h="214">
                  <a:moveTo>
                    <a:pt x="552" y="214"/>
                  </a:moveTo>
                  <a:lnTo>
                    <a:pt x="522" y="190"/>
                  </a:lnTo>
                  <a:lnTo>
                    <a:pt x="485" y="166"/>
                  </a:lnTo>
                  <a:lnTo>
                    <a:pt x="407" y="119"/>
                  </a:lnTo>
                  <a:lnTo>
                    <a:pt x="320" y="75"/>
                  </a:lnTo>
                  <a:lnTo>
                    <a:pt x="232" y="38"/>
                  </a:lnTo>
                  <a:lnTo>
                    <a:pt x="151" y="10"/>
                  </a:lnTo>
                  <a:lnTo>
                    <a:pt x="114" y="4"/>
                  </a:lnTo>
                  <a:lnTo>
                    <a:pt x="80" y="0"/>
                  </a:lnTo>
                  <a:lnTo>
                    <a:pt x="50" y="0"/>
                  </a:lnTo>
                  <a:lnTo>
                    <a:pt x="26" y="4"/>
                  </a:lnTo>
                  <a:lnTo>
                    <a:pt x="10" y="14"/>
                  </a:lnTo>
                  <a:lnTo>
                    <a:pt x="0" y="3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5" name="Freeform 25"/>
            <p:cNvSpPr>
              <a:spLocks/>
            </p:cNvSpPr>
            <p:nvPr/>
          </p:nvSpPr>
          <p:spPr bwMode="auto">
            <a:xfrm>
              <a:off x="8631" y="2675"/>
              <a:ext cx="193" cy="278"/>
            </a:xfrm>
            <a:custGeom>
              <a:avLst/>
              <a:gdLst/>
              <a:ahLst/>
              <a:cxnLst>
                <a:cxn ang="0">
                  <a:pos x="0" y="203"/>
                </a:cxn>
                <a:cxn ang="0">
                  <a:pos x="7" y="156"/>
                </a:cxn>
                <a:cxn ang="0">
                  <a:pos x="21" y="112"/>
                </a:cxn>
                <a:cxn ang="0">
                  <a:pos x="34" y="78"/>
                </a:cxn>
                <a:cxn ang="0">
                  <a:pos x="54" y="48"/>
                </a:cxn>
                <a:cxn ang="0">
                  <a:pos x="71" y="27"/>
                </a:cxn>
                <a:cxn ang="0">
                  <a:pos x="91" y="10"/>
                </a:cxn>
                <a:cxn ang="0">
                  <a:pos x="112" y="0"/>
                </a:cxn>
                <a:cxn ang="0">
                  <a:pos x="132" y="0"/>
                </a:cxn>
                <a:cxn ang="0">
                  <a:pos x="149" y="7"/>
                </a:cxn>
                <a:cxn ang="0">
                  <a:pos x="166" y="21"/>
                </a:cxn>
                <a:cxn ang="0">
                  <a:pos x="179" y="41"/>
                </a:cxn>
                <a:cxn ang="0">
                  <a:pos x="189" y="71"/>
                </a:cxn>
                <a:cxn ang="0">
                  <a:pos x="193" y="109"/>
                </a:cxn>
                <a:cxn ang="0">
                  <a:pos x="193" y="156"/>
                </a:cxn>
                <a:cxn ang="0">
                  <a:pos x="186" y="214"/>
                </a:cxn>
                <a:cxn ang="0">
                  <a:pos x="176" y="278"/>
                </a:cxn>
                <a:cxn ang="0">
                  <a:pos x="172" y="278"/>
                </a:cxn>
                <a:cxn ang="0">
                  <a:pos x="166" y="278"/>
                </a:cxn>
                <a:cxn ang="0">
                  <a:pos x="145" y="275"/>
                </a:cxn>
                <a:cxn ang="0">
                  <a:pos x="118" y="271"/>
                </a:cxn>
                <a:cxn ang="0">
                  <a:pos x="85" y="264"/>
                </a:cxn>
                <a:cxn ang="0">
                  <a:pos x="51" y="254"/>
                </a:cxn>
                <a:cxn ang="0">
                  <a:pos x="24" y="241"/>
                </a:cxn>
                <a:cxn ang="0">
                  <a:pos x="7" y="224"/>
                </a:cxn>
                <a:cxn ang="0">
                  <a:pos x="0" y="214"/>
                </a:cxn>
                <a:cxn ang="0">
                  <a:pos x="0" y="203"/>
                </a:cxn>
              </a:cxnLst>
              <a:rect l="0" t="0" r="r" b="b"/>
              <a:pathLst>
                <a:path w="193" h="278">
                  <a:moveTo>
                    <a:pt x="0" y="203"/>
                  </a:moveTo>
                  <a:lnTo>
                    <a:pt x="7" y="156"/>
                  </a:lnTo>
                  <a:lnTo>
                    <a:pt x="21" y="112"/>
                  </a:lnTo>
                  <a:lnTo>
                    <a:pt x="34" y="78"/>
                  </a:lnTo>
                  <a:lnTo>
                    <a:pt x="54" y="48"/>
                  </a:lnTo>
                  <a:lnTo>
                    <a:pt x="71" y="27"/>
                  </a:lnTo>
                  <a:lnTo>
                    <a:pt x="91" y="10"/>
                  </a:lnTo>
                  <a:lnTo>
                    <a:pt x="112" y="0"/>
                  </a:lnTo>
                  <a:lnTo>
                    <a:pt x="132" y="0"/>
                  </a:lnTo>
                  <a:lnTo>
                    <a:pt x="149" y="7"/>
                  </a:lnTo>
                  <a:lnTo>
                    <a:pt x="166" y="21"/>
                  </a:lnTo>
                  <a:lnTo>
                    <a:pt x="179" y="41"/>
                  </a:lnTo>
                  <a:lnTo>
                    <a:pt x="189" y="71"/>
                  </a:lnTo>
                  <a:lnTo>
                    <a:pt x="193" y="109"/>
                  </a:lnTo>
                  <a:lnTo>
                    <a:pt x="193" y="156"/>
                  </a:lnTo>
                  <a:lnTo>
                    <a:pt x="186" y="214"/>
                  </a:lnTo>
                  <a:lnTo>
                    <a:pt x="176" y="278"/>
                  </a:lnTo>
                  <a:lnTo>
                    <a:pt x="172" y="278"/>
                  </a:lnTo>
                  <a:lnTo>
                    <a:pt x="166" y="278"/>
                  </a:lnTo>
                  <a:lnTo>
                    <a:pt x="145" y="275"/>
                  </a:lnTo>
                  <a:lnTo>
                    <a:pt x="118" y="271"/>
                  </a:lnTo>
                  <a:lnTo>
                    <a:pt x="85" y="264"/>
                  </a:lnTo>
                  <a:lnTo>
                    <a:pt x="51" y="254"/>
                  </a:lnTo>
                  <a:lnTo>
                    <a:pt x="24" y="241"/>
                  </a:lnTo>
                  <a:lnTo>
                    <a:pt x="7" y="224"/>
                  </a:lnTo>
                  <a:lnTo>
                    <a:pt x="0" y="214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6" name="Freeform 26"/>
            <p:cNvSpPr>
              <a:spLocks/>
            </p:cNvSpPr>
            <p:nvPr/>
          </p:nvSpPr>
          <p:spPr bwMode="auto">
            <a:xfrm>
              <a:off x="8031" y="4175"/>
              <a:ext cx="718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" y="51"/>
                </a:cxn>
                <a:cxn ang="0">
                  <a:pos x="169" y="92"/>
                </a:cxn>
                <a:cxn ang="0">
                  <a:pos x="253" y="126"/>
                </a:cxn>
                <a:cxn ang="0">
                  <a:pos x="297" y="136"/>
                </a:cxn>
                <a:cxn ang="0">
                  <a:pos x="341" y="146"/>
                </a:cxn>
                <a:cxn ang="0">
                  <a:pos x="385" y="149"/>
                </a:cxn>
                <a:cxn ang="0">
                  <a:pos x="428" y="149"/>
                </a:cxn>
                <a:cxn ang="0">
                  <a:pos x="476" y="143"/>
                </a:cxn>
                <a:cxn ang="0">
                  <a:pos x="520" y="132"/>
                </a:cxn>
                <a:cxn ang="0">
                  <a:pos x="567" y="116"/>
                </a:cxn>
                <a:cxn ang="0">
                  <a:pos x="617" y="92"/>
                </a:cxn>
                <a:cxn ang="0">
                  <a:pos x="668" y="61"/>
                </a:cxn>
                <a:cxn ang="0">
                  <a:pos x="718" y="27"/>
                </a:cxn>
              </a:cxnLst>
              <a:rect l="0" t="0" r="r" b="b"/>
              <a:pathLst>
                <a:path w="718" h="149">
                  <a:moveTo>
                    <a:pt x="0" y="0"/>
                  </a:moveTo>
                  <a:lnTo>
                    <a:pt x="85" y="51"/>
                  </a:lnTo>
                  <a:lnTo>
                    <a:pt x="169" y="92"/>
                  </a:lnTo>
                  <a:lnTo>
                    <a:pt x="253" y="126"/>
                  </a:lnTo>
                  <a:lnTo>
                    <a:pt x="297" y="136"/>
                  </a:lnTo>
                  <a:lnTo>
                    <a:pt x="341" y="146"/>
                  </a:lnTo>
                  <a:lnTo>
                    <a:pt x="385" y="149"/>
                  </a:lnTo>
                  <a:lnTo>
                    <a:pt x="428" y="149"/>
                  </a:lnTo>
                  <a:lnTo>
                    <a:pt x="476" y="143"/>
                  </a:lnTo>
                  <a:lnTo>
                    <a:pt x="520" y="132"/>
                  </a:lnTo>
                  <a:lnTo>
                    <a:pt x="567" y="116"/>
                  </a:lnTo>
                  <a:lnTo>
                    <a:pt x="617" y="92"/>
                  </a:lnTo>
                  <a:lnTo>
                    <a:pt x="668" y="61"/>
                  </a:lnTo>
                  <a:lnTo>
                    <a:pt x="718" y="27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8679" y="4026"/>
              <a:ext cx="77" cy="4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31"/>
                </a:cxn>
                <a:cxn ang="0">
                  <a:pos x="50" y="72"/>
                </a:cxn>
                <a:cxn ang="0">
                  <a:pos x="70" y="126"/>
                </a:cxn>
                <a:cxn ang="0">
                  <a:pos x="77" y="180"/>
                </a:cxn>
                <a:cxn ang="0">
                  <a:pos x="77" y="241"/>
                </a:cxn>
                <a:cxn ang="0">
                  <a:pos x="67" y="298"/>
                </a:cxn>
                <a:cxn ang="0">
                  <a:pos x="54" y="325"/>
                </a:cxn>
                <a:cxn ang="0">
                  <a:pos x="40" y="356"/>
                </a:cxn>
                <a:cxn ang="0">
                  <a:pos x="20" y="380"/>
                </a:cxn>
                <a:cxn ang="0">
                  <a:pos x="0" y="403"/>
                </a:cxn>
              </a:cxnLst>
              <a:rect l="0" t="0" r="r" b="b"/>
              <a:pathLst>
                <a:path w="77" h="403">
                  <a:moveTo>
                    <a:pt x="0" y="0"/>
                  </a:moveTo>
                  <a:lnTo>
                    <a:pt x="27" y="31"/>
                  </a:lnTo>
                  <a:lnTo>
                    <a:pt x="50" y="72"/>
                  </a:lnTo>
                  <a:lnTo>
                    <a:pt x="70" y="126"/>
                  </a:lnTo>
                  <a:lnTo>
                    <a:pt x="77" y="180"/>
                  </a:lnTo>
                  <a:lnTo>
                    <a:pt x="77" y="241"/>
                  </a:lnTo>
                  <a:lnTo>
                    <a:pt x="67" y="298"/>
                  </a:lnTo>
                  <a:lnTo>
                    <a:pt x="54" y="325"/>
                  </a:lnTo>
                  <a:lnTo>
                    <a:pt x="40" y="356"/>
                  </a:lnTo>
                  <a:lnTo>
                    <a:pt x="20" y="380"/>
                  </a:lnTo>
                  <a:lnTo>
                    <a:pt x="0" y="403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48" name="Freeform 28"/>
            <p:cNvSpPr>
              <a:spLocks/>
            </p:cNvSpPr>
            <p:nvPr/>
          </p:nvSpPr>
          <p:spPr bwMode="auto">
            <a:xfrm>
              <a:off x="8604" y="2272"/>
              <a:ext cx="493" cy="190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7" y="78"/>
                </a:cxn>
                <a:cxn ang="0">
                  <a:pos x="21" y="55"/>
                </a:cxn>
                <a:cxn ang="0">
                  <a:pos x="41" y="38"/>
                </a:cxn>
                <a:cxn ang="0">
                  <a:pos x="68" y="24"/>
                </a:cxn>
                <a:cxn ang="0">
                  <a:pos x="98" y="11"/>
                </a:cxn>
                <a:cxn ang="0">
                  <a:pos x="135" y="4"/>
                </a:cxn>
                <a:cxn ang="0">
                  <a:pos x="176" y="0"/>
                </a:cxn>
                <a:cxn ang="0">
                  <a:pos x="216" y="0"/>
                </a:cxn>
                <a:cxn ang="0">
                  <a:pos x="260" y="7"/>
                </a:cxn>
                <a:cxn ang="0">
                  <a:pos x="300" y="17"/>
                </a:cxn>
                <a:cxn ang="0">
                  <a:pos x="341" y="31"/>
                </a:cxn>
                <a:cxn ang="0">
                  <a:pos x="381" y="51"/>
                </a:cxn>
                <a:cxn ang="0">
                  <a:pos x="418" y="78"/>
                </a:cxn>
                <a:cxn ang="0">
                  <a:pos x="449" y="109"/>
                </a:cxn>
                <a:cxn ang="0">
                  <a:pos x="472" y="146"/>
                </a:cxn>
                <a:cxn ang="0">
                  <a:pos x="493" y="190"/>
                </a:cxn>
              </a:cxnLst>
              <a:rect l="0" t="0" r="r" b="b"/>
              <a:pathLst>
                <a:path w="493" h="190">
                  <a:moveTo>
                    <a:pt x="0" y="99"/>
                  </a:moveTo>
                  <a:lnTo>
                    <a:pt x="7" y="78"/>
                  </a:lnTo>
                  <a:lnTo>
                    <a:pt x="21" y="55"/>
                  </a:lnTo>
                  <a:lnTo>
                    <a:pt x="41" y="38"/>
                  </a:lnTo>
                  <a:lnTo>
                    <a:pt x="68" y="24"/>
                  </a:lnTo>
                  <a:lnTo>
                    <a:pt x="98" y="11"/>
                  </a:lnTo>
                  <a:lnTo>
                    <a:pt x="135" y="4"/>
                  </a:lnTo>
                  <a:lnTo>
                    <a:pt x="176" y="0"/>
                  </a:lnTo>
                  <a:lnTo>
                    <a:pt x="216" y="0"/>
                  </a:lnTo>
                  <a:lnTo>
                    <a:pt x="260" y="7"/>
                  </a:lnTo>
                  <a:lnTo>
                    <a:pt x="300" y="17"/>
                  </a:lnTo>
                  <a:lnTo>
                    <a:pt x="341" y="31"/>
                  </a:lnTo>
                  <a:lnTo>
                    <a:pt x="381" y="51"/>
                  </a:lnTo>
                  <a:lnTo>
                    <a:pt x="418" y="78"/>
                  </a:lnTo>
                  <a:lnTo>
                    <a:pt x="449" y="109"/>
                  </a:lnTo>
                  <a:lnTo>
                    <a:pt x="472" y="146"/>
                  </a:lnTo>
                  <a:lnTo>
                    <a:pt x="493" y="190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60" name="Text Box 89"/>
          <p:cNvSpPr txBox="1">
            <a:spLocks noChangeArrowheads="1"/>
          </p:cNvSpPr>
          <p:nvPr/>
        </p:nvSpPr>
        <p:spPr bwMode="auto">
          <a:xfrm>
            <a:off x="1533128" y="1464122"/>
            <a:ext cx="3721100" cy="393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ar-SA" sz="3600" b="1" dirty="0">
                <a:solidFill>
                  <a:srgbClr val="33CCFF"/>
                </a:solidFill>
                <a:cs typeface="Traditional Arabic" pitchFamily="2" charset="-78"/>
              </a:rPr>
              <a:t>         أ     ب 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ar-SA" sz="3600" b="1" dirty="0">
                <a:solidFill>
                  <a:srgbClr val="33CCFF"/>
                </a:solidFill>
                <a:cs typeface="Traditional Arabic" pitchFamily="2" charset="-78"/>
              </a:rPr>
              <a:t>          غ              ح 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ar-SA" sz="3600" b="1" dirty="0">
                <a:solidFill>
                  <a:srgbClr val="33CCFF"/>
                </a:solidFill>
                <a:cs typeface="Traditional Arabic" pitchFamily="2" charset="-78"/>
              </a:rPr>
              <a:t>              ج             ك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ar-SA" sz="3600" b="1" dirty="0">
                <a:solidFill>
                  <a:srgbClr val="33CCFF"/>
                </a:solidFill>
                <a:cs typeface="Traditional Arabic" pitchFamily="2" charset="-78"/>
              </a:rPr>
              <a:t>               و             خ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ar-SA" sz="3600" b="1" dirty="0">
                <a:solidFill>
                  <a:srgbClr val="33CCFF"/>
                </a:solidFill>
                <a:cs typeface="Traditional Arabic" pitchFamily="2" charset="-78"/>
              </a:rPr>
              <a:t>           م 	           هـ</a:t>
            </a:r>
            <a:endParaRPr lang="en-US" sz="3600" b="1" dirty="0">
              <a:solidFill>
                <a:srgbClr val="33CCFF"/>
              </a:solidFill>
              <a:cs typeface="Traditional Arabic" pitchFamily="2" charset="-78"/>
            </a:endParaRP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ar-SA" sz="3600" b="1" dirty="0">
                <a:solidFill>
                  <a:srgbClr val="33CCFF"/>
                </a:solidFill>
                <a:cs typeface="Traditional Arabic" pitchFamily="2" charset="-78"/>
              </a:rPr>
              <a:t>       ف                ي                                         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ar-SA" sz="3600" b="1" dirty="0">
                <a:solidFill>
                  <a:srgbClr val="33CCFF"/>
                </a:solidFill>
                <a:cs typeface="Traditional Arabic" pitchFamily="2" charset="-78"/>
              </a:rPr>
              <a:t>               ع    ق</a:t>
            </a:r>
            <a:endParaRPr lang="en-US" sz="3600" b="1" dirty="0">
              <a:solidFill>
                <a:srgbClr val="33CCFF"/>
              </a:solidFill>
              <a:cs typeface="Traditional Arabic" pitchFamily="2" charset="-78"/>
            </a:endParaRPr>
          </a:p>
          <a:p>
            <a:pPr>
              <a:lnSpc>
                <a:spcPct val="70000"/>
              </a:lnSpc>
              <a:spcBef>
                <a:spcPct val="20000"/>
              </a:spcBef>
            </a:pPr>
            <a:endParaRPr lang="en-US" sz="3600" b="1" dirty="0">
              <a:solidFill>
                <a:srgbClr val="33CCFF"/>
              </a:solidFill>
              <a:cs typeface="Traditional Arabic" pitchFamily="2" charset="-78"/>
            </a:endParaRPr>
          </a:p>
        </p:txBody>
      </p:sp>
      <p:grpSp>
        <p:nvGrpSpPr>
          <p:cNvPr id="61" name="Group 19"/>
          <p:cNvGrpSpPr>
            <a:grpSpLocks/>
          </p:cNvGrpSpPr>
          <p:nvPr/>
        </p:nvGrpSpPr>
        <p:grpSpPr bwMode="auto">
          <a:xfrm flipH="1">
            <a:off x="2041128" y="1913384"/>
            <a:ext cx="2057400" cy="2438400"/>
            <a:chOff x="6083" y="1311"/>
            <a:chExt cx="3772" cy="4205"/>
          </a:xfrm>
        </p:grpSpPr>
        <p:sp>
          <p:nvSpPr>
            <p:cNvPr id="62" name="Freeform 20"/>
            <p:cNvSpPr>
              <a:spLocks/>
            </p:cNvSpPr>
            <p:nvPr/>
          </p:nvSpPr>
          <p:spPr bwMode="auto">
            <a:xfrm>
              <a:off x="6083" y="1311"/>
              <a:ext cx="3772" cy="4205"/>
            </a:xfrm>
            <a:custGeom>
              <a:avLst/>
              <a:gdLst/>
              <a:ahLst/>
              <a:cxnLst>
                <a:cxn ang="0">
                  <a:pos x="158" y="3606"/>
                </a:cxn>
                <a:cxn ang="0">
                  <a:pos x="421" y="3826"/>
                </a:cxn>
                <a:cxn ang="0">
                  <a:pos x="721" y="3999"/>
                </a:cxn>
                <a:cxn ang="0">
                  <a:pos x="1048" y="4121"/>
                </a:cxn>
                <a:cxn ang="0">
                  <a:pos x="1399" y="4192"/>
                </a:cxn>
                <a:cxn ang="0">
                  <a:pos x="1753" y="4202"/>
                </a:cxn>
                <a:cxn ang="0">
                  <a:pos x="2070" y="4161"/>
                </a:cxn>
                <a:cxn ang="0">
                  <a:pos x="2373" y="4077"/>
                </a:cxn>
                <a:cxn ang="0">
                  <a:pos x="2656" y="3951"/>
                </a:cxn>
                <a:cxn ang="0">
                  <a:pos x="2916" y="3789"/>
                </a:cxn>
                <a:cxn ang="0">
                  <a:pos x="3148" y="3589"/>
                </a:cxn>
                <a:cxn ang="0">
                  <a:pos x="3347" y="3362"/>
                </a:cxn>
                <a:cxn ang="0">
                  <a:pos x="3513" y="3105"/>
                </a:cxn>
                <a:cxn ang="0">
                  <a:pos x="3641" y="2827"/>
                </a:cxn>
                <a:cxn ang="0">
                  <a:pos x="3728" y="2526"/>
                </a:cxn>
                <a:cxn ang="0">
                  <a:pos x="3769" y="2211"/>
                </a:cxn>
                <a:cxn ang="0">
                  <a:pos x="3759" y="1889"/>
                </a:cxn>
                <a:cxn ang="0">
                  <a:pos x="3705" y="1578"/>
                </a:cxn>
                <a:cxn ang="0">
                  <a:pos x="3604" y="1283"/>
                </a:cxn>
                <a:cxn ang="0">
                  <a:pos x="3462" y="1012"/>
                </a:cxn>
                <a:cxn ang="0">
                  <a:pos x="3283" y="765"/>
                </a:cxn>
                <a:cxn ang="0">
                  <a:pos x="3074" y="545"/>
                </a:cxn>
                <a:cxn ang="0">
                  <a:pos x="2832" y="359"/>
                </a:cxn>
                <a:cxn ang="0">
                  <a:pos x="2565" y="206"/>
                </a:cxn>
                <a:cxn ang="0">
                  <a:pos x="2275" y="95"/>
                </a:cxn>
                <a:cxn ang="0">
                  <a:pos x="1965" y="23"/>
                </a:cxn>
                <a:cxn ang="0">
                  <a:pos x="1645" y="0"/>
                </a:cxn>
                <a:cxn ang="0">
                  <a:pos x="1338" y="20"/>
                </a:cxn>
                <a:cxn ang="0">
                  <a:pos x="1045" y="84"/>
                </a:cxn>
                <a:cxn ang="0">
                  <a:pos x="947" y="145"/>
                </a:cxn>
                <a:cxn ang="0">
                  <a:pos x="1183" y="186"/>
                </a:cxn>
                <a:cxn ang="0">
                  <a:pos x="1392" y="271"/>
                </a:cxn>
                <a:cxn ang="0">
                  <a:pos x="1574" y="396"/>
                </a:cxn>
                <a:cxn ang="0">
                  <a:pos x="1854" y="718"/>
                </a:cxn>
                <a:cxn ang="0">
                  <a:pos x="2019" y="1080"/>
                </a:cxn>
                <a:cxn ang="0">
                  <a:pos x="2076" y="1402"/>
                </a:cxn>
                <a:cxn ang="0">
                  <a:pos x="2063" y="1523"/>
                </a:cxn>
                <a:cxn ang="0">
                  <a:pos x="2002" y="1662"/>
                </a:cxn>
                <a:cxn ang="0">
                  <a:pos x="1797" y="2035"/>
                </a:cxn>
                <a:cxn ang="0">
                  <a:pos x="1736" y="2197"/>
                </a:cxn>
                <a:cxn ang="0">
                  <a:pos x="1753" y="2302"/>
                </a:cxn>
                <a:cxn ang="0">
                  <a:pos x="1803" y="2323"/>
                </a:cxn>
                <a:cxn ang="0">
                  <a:pos x="1894" y="2333"/>
                </a:cxn>
                <a:cxn ang="0">
                  <a:pos x="2023" y="2343"/>
                </a:cxn>
                <a:cxn ang="0">
                  <a:pos x="2114" y="2377"/>
                </a:cxn>
                <a:cxn ang="0">
                  <a:pos x="2093" y="2549"/>
                </a:cxn>
                <a:cxn ang="0">
                  <a:pos x="2002" y="2627"/>
                </a:cxn>
                <a:cxn ang="0">
                  <a:pos x="1921" y="2627"/>
                </a:cxn>
                <a:cxn ang="0">
                  <a:pos x="1871" y="2651"/>
                </a:cxn>
                <a:cxn ang="0">
                  <a:pos x="1857" y="2726"/>
                </a:cxn>
                <a:cxn ang="0">
                  <a:pos x="1905" y="2834"/>
                </a:cxn>
                <a:cxn ang="0">
                  <a:pos x="1894" y="2841"/>
                </a:cxn>
                <a:cxn ang="0">
                  <a:pos x="1810" y="2841"/>
                </a:cxn>
                <a:cxn ang="0">
                  <a:pos x="1760" y="2868"/>
                </a:cxn>
                <a:cxn ang="0">
                  <a:pos x="1746" y="2952"/>
                </a:cxn>
                <a:cxn ang="0">
                  <a:pos x="1773" y="3061"/>
                </a:cxn>
                <a:cxn ang="0">
                  <a:pos x="1699" y="3142"/>
                </a:cxn>
                <a:cxn ang="0">
                  <a:pos x="1581" y="3223"/>
                </a:cxn>
                <a:cxn ang="0">
                  <a:pos x="1311" y="3352"/>
                </a:cxn>
                <a:cxn ang="0">
                  <a:pos x="917" y="3467"/>
                </a:cxn>
                <a:cxn ang="0">
                  <a:pos x="495" y="3518"/>
                </a:cxn>
                <a:cxn ang="0">
                  <a:pos x="111" y="3477"/>
                </a:cxn>
              </a:cxnLst>
              <a:rect l="0" t="0" r="r" b="b"/>
              <a:pathLst>
                <a:path w="3772" h="4205">
                  <a:moveTo>
                    <a:pt x="0" y="3440"/>
                  </a:moveTo>
                  <a:lnTo>
                    <a:pt x="77" y="3525"/>
                  </a:lnTo>
                  <a:lnTo>
                    <a:pt x="158" y="3606"/>
                  </a:lnTo>
                  <a:lnTo>
                    <a:pt x="243" y="3684"/>
                  </a:lnTo>
                  <a:lnTo>
                    <a:pt x="330" y="3755"/>
                  </a:lnTo>
                  <a:lnTo>
                    <a:pt x="421" y="3826"/>
                  </a:lnTo>
                  <a:lnTo>
                    <a:pt x="519" y="3887"/>
                  </a:lnTo>
                  <a:lnTo>
                    <a:pt x="617" y="3945"/>
                  </a:lnTo>
                  <a:lnTo>
                    <a:pt x="721" y="3999"/>
                  </a:lnTo>
                  <a:lnTo>
                    <a:pt x="826" y="4046"/>
                  </a:lnTo>
                  <a:lnTo>
                    <a:pt x="937" y="4087"/>
                  </a:lnTo>
                  <a:lnTo>
                    <a:pt x="1048" y="4121"/>
                  </a:lnTo>
                  <a:lnTo>
                    <a:pt x="1163" y="4151"/>
                  </a:lnTo>
                  <a:lnTo>
                    <a:pt x="1281" y="4175"/>
                  </a:lnTo>
                  <a:lnTo>
                    <a:pt x="1399" y="4192"/>
                  </a:lnTo>
                  <a:lnTo>
                    <a:pt x="1520" y="4202"/>
                  </a:lnTo>
                  <a:lnTo>
                    <a:pt x="1645" y="4205"/>
                  </a:lnTo>
                  <a:lnTo>
                    <a:pt x="1753" y="4202"/>
                  </a:lnTo>
                  <a:lnTo>
                    <a:pt x="1861" y="4195"/>
                  </a:lnTo>
                  <a:lnTo>
                    <a:pt x="1965" y="4182"/>
                  </a:lnTo>
                  <a:lnTo>
                    <a:pt x="2070" y="4161"/>
                  </a:lnTo>
                  <a:lnTo>
                    <a:pt x="2174" y="4138"/>
                  </a:lnTo>
                  <a:lnTo>
                    <a:pt x="2275" y="4110"/>
                  </a:lnTo>
                  <a:lnTo>
                    <a:pt x="2373" y="4077"/>
                  </a:lnTo>
                  <a:lnTo>
                    <a:pt x="2471" y="4039"/>
                  </a:lnTo>
                  <a:lnTo>
                    <a:pt x="2565" y="3999"/>
                  </a:lnTo>
                  <a:lnTo>
                    <a:pt x="2656" y="3951"/>
                  </a:lnTo>
                  <a:lnTo>
                    <a:pt x="2744" y="3901"/>
                  </a:lnTo>
                  <a:lnTo>
                    <a:pt x="2832" y="3846"/>
                  </a:lnTo>
                  <a:lnTo>
                    <a:pt x="2916" y="3789"/>
                  </a:lnTo>
                  <a:lnTo>
                    <a:pt x="2997" y="3724"/>
                  </a:lnTo>
                  <a:lnTo>
                    <a:pt x="3074" y="3660"/>
                  </a:lnTo>
                  <a:lnTo>
                    <a:pt x="3148" y="3589"/>
                  </a:lnTo>
                  <a:lnTo>
                    <a:pt x="3216" y="3518"/>
                  </a:lnTo>
                  <a:lnTo>
                    <a:pt x="3283" y="3440"/>
                  </a:lnTo>
                  <a:lnTo>
                    <a:pt x="3347" y="3362"/>
                  </a:lnTo>
                  <a:lnTo>
                    <a:pt x="3408" y="3277"/>
                  </a:lnTo>
                  <a:lnTo>
                    <a:pt x="3462" y="3193"/>
                  </a:lnTo>
                  <a:lnTo>
                    <a:pt x="3513" y="3105"/>
                  </a:lnTo>
                  <a:lnTo>
                    <a:pt x="3560" y="3013"/>
                  </a:lnTo>
                  <a:lnTo>
                    <a:pt x="3604" y="2922"/>
                  </a:lnTo>
                  <a:lnTo>
                    <a:pt x="3641" y="2827"/>
                  </a:lnTo>
                  <a:lnTo>
                    <a:pt x="3674" y="2729"/>
                  </a:lnTo>
                  <a:lnTo>
                    <a:pt x="3705" y="2627"/>
                  </a:lnTo>
                  <a:lnTo>
                    <a:pt x="3728" y="2526"/>
                  </a:lnTo>
                  <a:lnTo>
                    <a:pt x="3745" y="2424"/>
                  </a:lnTo>
                  <a:lnTo>
                    <a:pt x="3759" y="2316"/>
                  </a:lnTo>
                  <a:lnTo>
                    <a:pt x="3769" y="2211"/>
                  </a:lnTo>
                  <a:lnTo>
                    <a:pt x="3772" y="2103"/>
                  </a:lnTo>
                  <a:lnTo>
                    <a:pt x="3769" y="1994"/>
                  </a:lnTo>
                  <a:lnTo>
                    <a:pt x="3759" y="1889"/>
                  </a:lnTo>
                  <a:lnTo>
                    <a:pt x="3745" y="1784"/>
                  </a:lnTo>
                  <a:lnTo>
                    <a:pt x="3728" y="1679"/>
                  </a:lnTo>
                  <a:lnTo>
                    <a:pt x="3705" y="1578"/>
                  </a:lnTo>
                  <a:lnTo>
                    <a:pt x="3674" y="1479"/>
                  </a:lnTo>
                  <a:lnTo>
                    <a:pt x="3641" y="1381"/>
                  </a:lnTo>
                  <a:lnTo>
                    <a:pt x="3604" y="1283"/>
                  </a:lnTo>
                  <a:lnTo>
                    <a:pt x="3560" y="1192"/>
                  </a:lnTo>
                  <a:lnTo>
                    <a:pt x="3513" y="1100"/>
                  </a:lnTo>
                  <a:lnTo>
                    <a:pt x="3462" y="1012"/>
                  </a:lnTo>
                  <a:lnTo>
                    <a:pt x="3408" y="928"/>
                  </a:lnTo>
                  <a:lnTo>
                    <a:pt x="3347" y="843"/>
                  </a:lnTo>
                  <a:lnTo>
                    <a:pt x="3283" y="765"/>
                  </a:lnTo>
                  <a:lnTo>
                    <a:pt x="3216" y="687"/>
                  </a:lnTo>
                  <a:lnTo>
                    <a:pt x="3148" y="616"/>
                  </a:lnTo>
                  <a:lnTo>
                    <a:pt x="3074" y="545"/>
                  </a:lnTo>
                  <a:lnTo>
                    <a:pt x="2997" y="481"/>
                  </a:lnTo>
                  <a:lnTo>
                    <a:pt x="2916" y="416"/>
                  </a:lnTo>
                  <a:lnTo>
                    <a:pt x="2832" y="359"/>
                  </a:lnTo>
                  <a:lnTo>
                    <a:pt x="2744" y="304"/>
                  </a:lnTo>
                  <a:lnTo>
                    <a:pt x="2656" y="254"/>
                  </a:lnTo>
                  <a:lnTo>
                    <a:pt x="2565" y="206"/>
                  </a:lnTo>
                  <a:lnTo>
                    <a:pt x="2471" y="166"/>
                  </a:lnTo>
                  <a:lnTo>
                    <a:pt x="2373" y="128"/>
                  </a:lnTo>
                  <a:lnTo>
                    <a:pt x="2275" y="95"/>
                  </a:lnTo>
                  <a:lnTo>
                    <a:pt x="2174" y="67"/>
                  </a:lnTo>
                  <a:lnTo>
                    <a:pt x="2070" y="44"/>
                  </a:lnTo>
                  <a:lnTo>
                    <a:pt x="1965" y="23"/>
                  </a:lnTo>
                  <a:lnTo>
                    <a:pt x="1861" y="10"/>
                  </a:lnTo>
                  <a:lnTo>
                    <a:pt x="1753" y="3"/>
                  </a:lnTo>
                  <a:lnTo>
                    <a:pt x="1645" y="0"/>
                  </a:lnTo>
                  <a:lnTo>
                    <a:pt x="1540" y="3"/>
                  </a:lnTo>
                  <a:lnTo>
                    <a:pt x="1439" y="10"/>
                  </a:lnTo>
                  <a:lnTo>
                    <a:pt x="1338" y="20"/>
                  </a:lnTo>
                  <a:lnTo>
                    <a:pt x="1240" y="37"/>
                  </a:lnTo>
                  <a:lnTo>
                    <a:pt x="1143" y="57"/>
                  </a:lnTo>
                  <a:lnTo>
                    <a:pt x="1045" y="84"/>
                  </a:lnTo>
                  <a:lnTo>
                    <a:pt x="954" y="111"/>
                  </a:lnTo>
                  <a:lnTo>
                    <a:pt x="860" y="145"/>
                  </a:lnTo>
                  <a:lnTo>
                    <a:pt x="947" y="145"/>
                  </a:lnTo>
                  <a:lnTo>
                    <a:pt x="1028" y="155"/>
                  </a:lnTo>
                  <a:lnTo>
                    <a:pt x="1106" y="166"/>
                  </a:lnTo>
                  <a:lnTo>
                    <a:pt x="1183" y="186"/>
                  </a:lnTo>
                  <a:lnTo>
                    <a:pt x="1257" y="210"/>
                  </a:lnTo>
                  <a:lnTo>
                    <a:pt x="1325" y="240"/>
                  </a:lnTo>
                  <a:lnTo>
                    <a:pt x="1392" y="271"/>
                  </a:lnTo>
                  <a:lnTo>
                    <a:pt x="1456" y="308"/>
                  </a:lnTo>
                  <a:lnTo>
                    <a:pt x="1517" y="352"/>
                  </a:lnTo>
                  <a:lnTo>
                    <a:pt x="1574" y="396"/>
                  </a:lnTo>
                  <a:lnTo>
                    <a:pt x="1679" y="494"/>
                  </a:lnTo>
                  <a:lnTo>
                    <a:pt x="1773" y="602"/>
                  </a:lnTo>
                  <a:lnTo>
                    <a:pt x="1854" y="718"/>
                  </a:lnTo>
                  <a:lnTo>
                    <a:pt x="1921" y="839"/>
                  </a:lnTo>
                  <a:lnTo>
                    <a:pt x="1975" y="958"/>
                  </a:lnTo>
                  <a:lnTo>
                    <a:pt x="2019" y="1080"/>
                  </a:lnTo>
                  <a:lnTo>
                    <a:pt x="2053" y="1195"/>
                  </a:lnTo>
                  <a:lnTo>
                    <a:pt x="2070" y="1303"/>
                  </a:lnTo>
                  <a:lnTo>
                    <a:pt x="2076" y="1402"/>
                  </a:lnTo>
                  <a:lnTo>
                    <a:pt x="2073" y="1446"/>
                  </a:lnTo>
                  <a:lnTo>
                    <a:pt x="2070" y="1486"/>
                  </a:lnTo>
                  <a:lnTo>
                    <a:pt x="2063" y="1523"/>
                  </a:lnTo>
                  <a:lnTo>
                    <a:pt x="2053" y="1557"/>
                  </a:lnTo>
                  <a:lnTo>
                    <a:pt x="2029" y="1608"/>
                  </a:lnTo>
                  <a:lnTo>
                    <a:pt x="2002" y="1662"/>
                  </a:lnTo>
                  <a:lnTo>
                    <a:pt x="1935" y="1784"/>
                  </a:lnTo>
                  <a:lnTo>
                    <a:pt x="1864" y="1913"/>
                  </a:lnTo>
                  <a:lnTo>
                    <a:pt x="1797" y="2035"/>
                  </a:lnTo>
                  <a:lnTo>
                    <a:pt x="1770" y="2096"/>
                  </a:lnTo>
                  <a:lnTo>
                    <a:pt x="1749" y="2147"/>
                  </a:lnTo>
                  <a:lnTo>
                    <a:pt x="1736" y="2197"/>
                  </a:lnTo>
                  <a:lnTo>
                    <a:pt x="1733" y="2241"/>
                  </a:lnTo>
                  <a:lnTo>
                    <a:pt x="1736" y="2275"/>
                  </a:lnTo>
                  <a:lnTo>
                    <a:pt x="1753" y="2302"/>
                  </a:lnTo>
                  <a:lnTo>
                    <a:pt x="1766" y="2312"/>
                  </a:lnTo>
                  <a:lnTo>
                    <a:pt x="1783" y="2319"/>
                  </a:lnTo>
                  <a:lnTo>
                    <a:pt x="1803" y="2323"/>
                  </a:lnTo>
                  <a:lnTo>
                    <a:pt x="1827" y="2323"/>
                  </a:lnTo>
                  <a:lnTo>
                    <a:pt x="1864" y="2326"/>
                  </a:lnTo>
                  <a:lnTo>
                    <a:pt x="1894" y="2333"/>
                  </a:lnTo>
                  <a:lnTo>
                    <a:pt x="1955" y="2346"/>
                  </a:lnTo>
                  <a:lnTo>
                    <a:pt x="1985" y="2346"/>
                  </a:lnTo>
                  <a:lnTo>
                    <a:pt x="2023" y="2343"/>
                  </a:lnTo>
                  <a:lnTo>
                    <a:pt x="2063" y="2329"/>
                  </a:lnTo>
                  <a:lnTo>
                    <a:pt x="2114" y="2306"/>
                  </a:lnTo>
                  <a:lnTo>
                    <a:pt x="2114" y="2377"/>
                  </a:lnTo>
                  <a:lnTo>
                    <a:pt x="2110" y="2445"/>
                  </a:lnTo>
                  <a:lnTo>
                    <a:pt x="2103" y="2502"/>
                  </a:lnTo>
                  <a:lnTo>
                    <a:pt x="2093" y="2549"/>
                  </a:lnTo>
                  <a:lnTo>
                    <a:pt x="2073" y="2587"/>
                  </a:lnTo>
                  <a:lnTo>
                    <a:pt x="2043" y="2614"/>
                  </a:lnTo>
                  <a:lnTo>
                    <a:pt x="2002" y="2627"/>
                  </a:lnTo>
                  <a:lnTo>
                    <a:pt x="1979" y="2631"/>
                  </a:lnTo>
                  <a:lnTo>
                    <a:pt x="1948" y="2627"/>
                  </a:lnTo>
                  <a:lnTo>
                    <a:pt x="1921" y="2627"/>
                  </a:lnTo>
                  <a:lnTo>
                    <a:pt x="1898" y="2631"/>
                  </a:lnTo>
                  <a:lnTo>
                    <a:pt x="1881" y="2641"/>
                  </a:lnTo>
                  <a:lnTo>
                    <a:pt x="1871" y="2651"/>
                  </a:lnTo>
                  <a:lnTo>
                    <a:pt x="1861" y="2668"/>
                  </a:lnTo>
                  <a:lnTo>
                    <a:pt x="1857" y="2685"/>
                  </a:lnTo>
                  <a:lnTo>
                    <a:pt x="1857" y="2726"/>
                  </a:lnTo>
                  <a:lnTo>
                    <a:pt x="1867" y="2766"/>
                  </a:lnTo>
                  <a:lnTo>
                    <a:pt x="1884" y="2803"/>
                  </a:lnTo>
                  <a:lnTo>
                    <a:pt x="1905" y="2834"/>
                  </a:lnTo>
                  <a:lnTo>
                    <a:pt x="1918" y="2844"/>
                  </a:lnTo>
                  <a:lnTo>
                    <a:pt x="1928" y="2851"/>
                  </a:lnTo>
                  <a:lnTo>
                    <a:pt x="1894" y="2841"/>
                  </a:lnTo>
                  <a:lnTo>
                    <a:pt x="1861" y="2837"/>
                  </a:lnTo>
                  <a:lnTo>
                    <a:pt x="1834" y="2837"/>
                  </a:lnTo>
                  <a:lnTo>
                    <a:pt x="1810" y="2841"/>
                  </a:lnTo>
                  <a:lnTo>
                    <a:pt x="1790" y="2844"/>
                  </a:lnTo>
                  <a:lnTo>
                    <a:pt x="1773" y="2854"/>
                  </a:lnTo>
                  <a:lnTo>
                    <a:pt x="1760" y="2868"/>
                  </a:lnTo>
                  <a:lnTo>
                    <a:pt x="1749" y="2881"/>
                  </a:lnTo>
                  <a:lnTo>
                    <a:pt x="1743" y="2915"/>
                  </a:lnTo>
                  <a:lnTo>
                    <a:pt x="1746" y="2952"/>
                  </a:lnTo>
                  <a:lnTo>
                    <a:pt x="1760" y="2993"/>
                  </a:lnTo>
                  <a:lnTo>
                    <a:pt x="1787" y="3034"/>
                  </a:lnTo>
                  <a:lnTo>
                    <a:pt x="1773" y="3061"/>
                  </a:lnTo>
                  <a:lnTo>
                    <a:pt x="1753" y="3088"/>
                  </a:lnTo>
                  <a:lnTo>
                    <a:pt x="1726" y="3115"/>
                  </a:lnTo>
                  <a:lnTo>
                    <a:pt x="1699" y="3142"/>
                  </a:lnTo>
                  <a:lnTo>
                    <a:pt x="1662" y="3169"/>
                  </a:lnTo>
                  <a:lnTo>
                    <a:pt x="1625" y="3196"/>
                  </a:lnTo>
                  <a:lnTo>
                    <a:pt x="1581" y="3223"/>
                  </a:lnTo>
                  <a:lnTo>
                    <a:pt x="1534" y="3250"/>
                  </a:lnTo>
                  <a:lnTo>
                    <a:pt x="1429" y="3301"/>
                  </a:lnTo>
                  <a:lnTo>
                    <a:pt x="1311" y="3352"/>
                  </a:lnTo>
                  <a:lnTo>
                    <a:pt x="1187" y="3396"/>
                  </a:lnTo>
                  <a:lnTo>
                    <a:pt x="1055" y="3433"/>
                  </a:lnTo>
                  <a:lnTo>
                    <a:pt x="917" y="3467"/>
                  </a:lnTo>
                  <a:lnTo>
                    <a:pt x="775" y="3494"/>
                  </a:lnTo>
                  <a:lnTo>
                    <a:pt x="634" y="3511"/>
                  </a:lnTo>
                  <a:lnTo>
                    <a:pt x="495" y="3518"/>
                  </a:lnTo>
                  <a:lnTo>
                    <a:pt x="361" y="3518"/>
                  </a:lnTo>
                  <a:lnTo>
                    <a:pt x="229" y="3504"/>
                  </a:lnTo>
                  <a:lnTo>
                    <a:pt x="111" y="3477"/>
                  </a:lnTo>
                  <a:lnTo>
                    <a:pt x="54" y="3460"/>
                  </a:lnTo>
                  <a:lnTo>
                    <a:pt x="0" y="3440"/>
                  </a:lnTo>
                  <a:close/>
                </a:path>
              </a:pathLst>
            </a:custGeom>
            <a:solidFill>
              <a:srgbClr val="B0FFFF"/>
            </a:solidFill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63" name="Freeform 21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  <a:cxn ang="0">
                  <a:pos x="0" y="383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  <a:lnTo>
                    <a:pt x="0" y="38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64" name="Freeform 22"/>
            <p:cNvSpPr>
              <a:spLocks/>
            </p:cNvSpPr>
            <p:nvPr/>
          </p:nvSpPr>
          <p:spPr bwMode="auto">
            <a:xfrm>
              <a:off x="8561" y="2489"/>
              <a:ext cx="360" cy="501"/>
            </a:xfrm>
            <a:custGeom>
              <a:avLst/>
              <a:gdLst/>
              <a:ahLst/>
              <a:cxnLst>
                <a:cxn ang="0">
                  <a:pos x="0" y="383"/>
                </a:cxn>
                <a:cxn ang="0">
                  <a:pos x="3" y="308"/>
                </a:cxn>
                <a:cxn ang="0">
                  <a:pos x="16" y="237"/>
                </a:cxn>
                <a:cxn ang="0">
                  <a:pos x="33" y="169"/>
                </a:cxn>
                <a:cxn ang="0">
                  <a:pos x="60" y="112"/>
                </a:cxn>
                <a:cxn ang="0">
                  <a:pos x="91" y="61"/>
                </a:cxn>
                <a:cxn ang="0">
                  <a:pos x="124" y="24"/>
                </a:cxn>
                <a:cxn ang="0">
                  <a:pos x="145" y="14"/>
                </a:cxn>
                <a:cxn ang="0">
                  <a:pos x="161" y="3"/>
                </a:cxn>
                <a:cxn ang="0">
                  <a:pos x="182" y="0"/>
                </a:cxn>
                <a:cxn ang="0">
                  <a:pos x="202" y="0"/>
                </a:cxn>
                <a:cxn ang="0">
                  <a:pos x="239" y="7"/>
                </a:cxn>
                <a:cxn ang="0">
                  <a:pos x="269" y="20"/>
                </a:cxn>
                <a:cxn ang="0">
                  <a:pos x="293" y="41"/>
                </a:cxn>
                <a:cxn ang="0">
                  <a:pos x="313" y="64"/>
                </a:cxn>
                <a:cxn ang="0">
                  <a:pos x="330" y="95"/>
                </a:cxn>
                <a:cxn ang="0">
                  <a:pos x="343" y="125"/>
                </a:cxn>
                <a:cxn ang="0">
                  <a:pos x="357" y="200"/>
                </a:cxn>
                <a:cxn ang="0">
                  <a:pos x="360" y="278"/>
                </a:cxn>
                <a:cxn ang="0">
                  <a:pos x="354" y="359"/>
                </a:cxn>
                <a:cxn ang="0">
                  <a:pos x="337" y="434"/>
                </a:cxn>
                <a:cxn ang="0">
                  <a:pos x="316" y="501"/>
                </a:cxn>
              </a:cxnLst>
              <a:rect l="0" t="0" r="r" b="b"/>
              <a:pathLst>
                <a:path w="360" h="501">
                  <a:moveTo>
                    <a:pt x="0" y="383"/>
                  </a:moveTo>
                  <a:lnTo>
                    <a:pt x="3" y="308"/>
                  </a:lnTo>
                  <a:lnTo>
                    <a:pt x="16" y="237"/>
                  </a:lnTo>
                  <a:lnTo>
                    <a:pt x="33" y="169"/>
                  </a:lnTo>
                  <a:lnTo>
                    <a:pt x="60" y="112"/>
                  </a:lnTo>
                  <a:lnTo>
                    <a:pt x="91" y="61"/>
                  </a:lnTo>
                  <a:lnTo>
                    <a:pt x="124" y="24"/>
                  </a:lnTo>
                  <a:lnTo>
                    <a:pt x="145" y="14"/>
                  </a:lnTo>
                  <a:lnTo>
                    <a:pt x="161" y="3"/>
                  </a:lnTo>
                  <a:lnTo>
                    <a:pt x="182" y="0"/>
                  </a:lnTo>
                  <a:lnTo>
                    <a:pt x="202" y="0"/>
                  </a:lnTo>
                  <a:lnTo>
                    <a:pt x="239" y="7"/>
                  </a:lnTo>
                  <a:lnTo>
                    <a:pt x="269" y="20"/>
                  </a:lnTo>
                  <a:lnTo>
                    <a:pt x="293" y="41"/>
                  </a:lnTo>
                  <a:lnTo>
                    <a:pt x="313" y="64"/>
                  </a:lnTo>
                  <a:lnTo>
                    <a:pt x="330" y="95"/>
                  </a:lnTo>
                  <a:lnTo>
                    <a:pt x="343" y="125"/>
                  </a:lnTo>
                  <a:lnTo>
                    <a:pt x="357" y="200"/>
                  </a:lnTo>
                  <a:lnTo>
                    <a:pt x="360" y="278"/>
                  </a:lnTo>
                  <a:lnTo>
                    <a:pt x="354" y="359"/>
                  </a:lnTo>
                  <a:lnTo>
                    <a:pt x="337" y="434"/>
                  </a:lnTo>
                  <a:lnTo>
                    <a:pt x="316" y="50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65" name="Freeform 23"/>
            <p:cNvSpPr>
              <a:spLocks/>
            </p:cNvSpPr>
            <p:nvPr/>
          </p:nvSpPr>
          <p:spPr bwMode="auto">
            <a:xfrm>
              <a:off x="8433" y="2868"/>
              <a:ext cx="552" cy="214"/>
            </a:xfrm>
            <a:custGeom>
              <a:avLst/>
              <a:gdLst/>
              <a:ahLst/>
              <a:cxnLst>
                <a:cxn ang="0">
                  <a:pos x="552" y="214"/>
                </a:cxn>
                <a:cxn ang="0">
                  <a:pos x="522" y="190"/>
                </a:cxn>
                <a:cxn ang="0">
                  <a:pos x="485" y="166"/>
                </a:cxn>
                <a:cxn ang="0">
                  <a:pos x="407" y="119"/>
                </a:cxn>
                <a:cxn ang="0">
                  <a:pos x="320" y="75"/>
                </a:cxn>
                <a:cxn ang="0">
                  <a:pos x="232" y="38"/>
                </a:cxn>
                <a:cxn ang="0">
                  <a:pos x="151" y="10"/>
                </a:cxn>
                <a:cxn ang="0">
                  <a:pos x="114" y="4"/>
                </a:cxn>
                <a:cxn ang="0">
                  <a:pos x="80" y="0"/>
                </a:cxn>
                <a:cxn ang="0">
                  <a:pos x="50" y="0"/>
                </a:cxn>
                <a:cxn ang="0">
                  <a:pos x="26" y="4"/>
                </a:cxn>
                <a:cxn ang="0">
                  <a:pos x="10" y="14"/>
                </a:cxn>
                <a:cxn ang="0">
                  <a:pos x="0" y="31"/>
                </a:cxn>
              </a:cxnLst>
              <a:rect l="0" t="0" r="r" b="b"/>
              <a:pathLst>
                <a:path w="552" h="214">
                  <a:moveTo>
                    <a:pt x="552" y="214"/>
                  </a:moveTo>
                  <a:lnTo>
                    <a:pt x="522" y="190"/>
                  </a:lnTo>
                  <a:lnTo>
                    <a:pt x="485" y="166"/>
                  </a:lnTo>
                  <a:lnTo>
                    <a:pt x="407" y="119"/>
                  </a:lnTo>
                  <a:lnTo>
                    <a:pt x="320" y="75"/>
                  </a:lnTo>
                  <a:lnTo>
                    <a:pt x="232" y="38"/>
                  </a:lnTo>
                  <a:lnTo>
                    <a:pt x="151" y="10"/>
                  </a:lnTo>
                  <a:lnTo>
                    <a:pt x="114" y="4"/>
                  </a:lnTo>
                  <a:lnTo>
                    <a:pt x="80" y="0"/>
                  </a:lnTo>
                  <a:lnTo>
                    <a:pt x="50" y="0"/>
                  </a:lnTo>
                  <a:lnTo>
                    <a:pt x="26" y="4"/>
                  </a:lnTo>
                  <a:lnTo>
                    <a:pt x="10" y="14"/>
                  </a:lnTo>
                  <a:lnTo>
                    <a:pt x="0" y="31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66" name="Freeform 24"/>
            <p:cNvSpPr>
              <a:spLocks/>
            </p:cNvSpPr>
            <p:nvPr/>
          </p:nvSpPr>
          <p:spPr bwMode="auto">
            <a:xfrm>
              <a:off x="8631" y="2675"/>
              <a:ext cx="193" cy="278"/>
            </a:xfrm>
            <a:custGeom>
              <a:avLst/>
              <a:gdLst/>
              <a:ahLst/>
              <a:cxnLst>
                <a:cxn ang="0">
                  <a:pos x="0" y="203"/>
                </a:cxn>
                <a:cxn ang="0">
                  <a:pos x="7" y="156"/>
                </a:cxn>
                <a:cxn ang="0">
                  <a:pos x="21" y="112"/>
                </a:cxn>
                <a:cxn ang="0">
                  <a:pos x="34" y="78"/>
                </a:cxn>
                <a:cxn ang="0">
                  <a:pos x="54" y="48"/>
                </a:cxn>
                <a:cxn ang="0">
                  <a:pos x="71" y="27"/>
                </a:cxn>
                <a:cxn ang="0">
                  <a:pos x="91" y="10"/>
                </a:cxn>
                <a:cxn ang="0">
                  <a:pos x="112" y="0"/>
                </a:cxn>
                <a:cxn ang="0">
                  <a:pos x="132" y="0"/>
                </a:cxn>
                <a:cxn ang="0">
                  <a:pos x="149" y="7"/>
                </a:cxn>
                <a:cxn ang="0">
                  <a:pos x="166" y="21"/>
                </a:cxn>
                <a:cxn ang="0">
                  <a:pos x="179" y="41"/>
                </a:cxn>
                <a:cxn ang="0">
                  <a:pos x="189" y="71"/>
                </a:cxn>
                <a:cxn ang="0">
                  <a:pos x="193" y="109"/>
                </a:cxn>
                <a:cxn ang="0">
                  <a:pos x="193" y="156"/>
                </a:cxn>
                <a:cxn ang="0">
                  <a:pos x="186" y="214"/>
                </a:cxn>
                <a:cxn ang="0">
                  <a:pos x="176" y="278"/>
                </a:cxn>
                <a:cxn ang="0">
                  <a:pos x="172" y="278"/>
                </a:cxn>
                <a:cxn ang="0">
                  <a:pos x="166" y="278"/>
                </a:cxn>
                <a:cxn ang="0">
                  <a:pos x="145" y="275"/>
                </a:cxn>
                <a:cxn ang="0">
                  <a:pos x="118" y="271"/>
                </a:cxn>
                <a:cxn ang="0">
                  <a:pos x="85" y="264"/>
                </a:cxn>
                <a:cxn ang="0">
                  <a:pos x="51" y="254"/>
                </a:cxn>
                <a:cxn ang="0">
                  <a:pos x="24" y="241"/>
                </a:cxn>
                <a:cxn ang="0">
                  <a:pos x="7" y="224"/>
                </a:cxn>
                <a:cxn ang="0">
                  <a:pos x="0" y="214"/>
                </a:cxn>
                <a:cxn ang="0">
                  <a:pos x="0" y="203"/>
                </a:cxn>
              </a:cxnLst>
              <a:rect l="0" t="0" r="r" b="b"/>
              <a:pathLst>
                <a:path w="193" h="278">
                  <a:moveTo>
                    <a:pt x="0" y="203"/>
                  </a:moveTo>
                  <a:lnTo>
                    <a:pt x="7" y="156"/>
                  </a:lnTo>
                  <a:lnTo>
                    <a:pt x="21" y="112"/>
                  </a:lnTo>
                  <a:lnTo>
                    <a:pt x="34" y="78"/>
                  </a:lnTo>
                  <a:lnTo>
                    <a:pt x="54" y="48"/>
                  </a:lnTo>
                  <a:lnTo>
                    <a:pt x="71" y="27"/>
                  </a:lnTo>
                  <a:lnTo>
                    <a:pt x="91" y="10"/>
                  </a:lnTo>
                  <a:lnTo>
                    <a:pt x="112" y="0"/>
                  </a:lnTo>
                  <a:lnTo>
                    <a:pt x="132" y="0"/>
                  </a:lnTo>
                  <a:lnTo>
                    <a:pt x="149" y="7"/>
                  </a:lnTo>
                  <a:lnTo>
                    <a:pt x="166" y="21"/>
                  </a:lnTo>
                  <a:lnTo>
                    <a:pt x="179" y="41"/>
                  </a:lnTo>
                  <a:lnTo>
                    <a:pt x="189" y="71"/>
                  </a:lnTo>
                  <a:lnTo>
                    <a:pt x="193" y="109"/>
                  </a:lnTo>
                  <a:lnTo>
                    <a:pt x="193" y="156"/>
                  </a:lnTo>
                  <a:lnTo>
                    <a:pt x="186" y="214"/>
                  </a:lnTo>
                  <a:lnTo>
                    <a:pt x="176" y="278"/>
                  </a:lnTo>
                  <a:lnTo>
                    <a:pt x="172" y="278"/>
                  </a:lnTo>
                  <a:lnTo>
                    <a:pt x="166" y="278"/>
                  </a:lnTo>
                  <a:lnTo>
                    <a:pt x="145" y="275"/>
                  </a:lnTo>
                  <a:lnTo>
                    <a:pt x="118" y="271"/>
                  </a:lnTo>
                  <a:lnTo>
                    <a:pt x="85" y="264"/>
                  </a:lnTo>
                  <a:lnTo>
                    <a:pt x="51" y="254"/>
                  </a:lnTo>
                  <a:lnTo>
                    <a:pt x="24" y="241"/>
                  </a:lnTo>
                  <a:lnTo>
                    <a:pt x="7" y="224"/>
                  </a:lnTo>
                  <a:lnTo>
                    <a:pt x="0" y="214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67" name="Freeform 25"/>
            <p:cNvSpPr>
              <a:spLocks/>
            </p:cNvSpPr>
            <p:nvPr/>
          </p:nvSpPr>
          <p:spPr bwMode="auto">
            <a:xfrm>
              <a:off x="8031" y="4175"/>
              <a:ext cx="718" cy="1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" y="51"/>
                </a:cxn>
                <a:cxn ang="0">
                  <a:pos x="169" y="92"/>
                </a:cxn>
                <a:cxn ang="0">
                  <a:pos x="253" y="126"/>
                </a:cxn>
                <a:cxn ang="0">
                  <a:pos x="297" y="136"/>
                </a:cxn>
                <a:cxn ang="0">
                  <a:pos x="341" y="146"/>
                </a:cxn>
                <a:cxn ang="0">
                  <a:pos x="385" y="149"/>
                </a:cxn>
                <a:cxn ang="0">
                  <a:pos x="428" y="149"/>
                </a:cxn>
                <a:cxn ang="0">
                  <a:pos x="476" y="143"/>
                </a:cxn>
                <a:cxn ang="0">
                  <a:pos x="520" y="132"/>
                </a:cxn>
                <a:cxn ang="0">
                  <a:pos x="567" y="116"/>
                </a:cxn>
                <a:cxn ang="0">
                  <a:pos x="617" y="92"/>
                </a:cxn>
                <a:cxn ang="0">
                  <a:pos x="668" y="61"/>
                </a:cxn>
                <a:cxn ang="0">
                  <a:pos x="718" y="27"/>
                </a:cxn>
              </a:cxnLst>
              <a:rect l="0" t="0" r="r" b="b"/>
              <a:pathLst>
                <a:path w="718" h="149">
                  <a:moveTo>
                    <a:pt x="0" y="0"/>
                  </a:moveTo>
                  <a:lnTo>
                    <a:pt x="85" y="51"/>
                  </a:lnTo>
                  <a:lnTo>
                    <a:pt x="169" y="92"/>
                  </a:lnTo>
                  <a:lnTo>
                    <a:pt x="253" y="126"/>
                  </a:lnTo>
                  <a:lnTo>
                    <a:pt x="297" y="136"/>
                  </a:lnTo>
                  <a:lnTo>
                    <a:pt x="341" y="146"/>
                  </a:lnTo>
                  <a:lnTo>
                    <a:pt x="385" y="149"/>
                  </a:lnTo>
                  <a:lnTo>
                    <a:pt x="428" y="149"/>
                  </a:lnTo>
                  <a:lnTo>
                    <a:pt x="476" y="143"/>
                  </a:lnTo>
                  <a:lnTo>
                    <a:pt x="520" y="132"/>
                  </a:lnTo>
                  <a:lnTo>
                    <a:pt x="567" y="116"/>
                  </a:lnTo>
                  <a:lnTo>
                    <a:pt x="617" y="92"/>
                  </a:lnTo>
                  <a:lnTo>
                    <a:pt x="668" y="61"/>
                  </a:lnTo>
                  <a:lnTo>
                    <a:pt x="718" y="27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68" name="Freeform 26"/>
            <p:cNvSpPr>
              <a:spLocks/>
            </p:cNvSpPr>
            <p:nvPr/>
          </p:nvSpPr>
          <p:spPr bwMode="auto">
            <a:xfrm>
              <a:off x="8679" y="4026"/>
              <a:ext cx="77" cy="4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31"/>
                </a:cxn>
                <a:cxn ang="0">
                  <a:pos x="50" y="72"/>
                </a:cxn>
                <a:cxn ang="0">
                  <a:pos x="70" y="126"/>
                </a:cxn>
                <a:cxn ang="0">
                  <a:pos x="77" y="180"/>
                </a:cxn>
                <a:cxn ang="0">
                  <a:pos x="77" y="241"/>
                </a:cxn>
                <a:cxn ang="0">
                  <a:pos x="67" y="298"/>
                </a:cxn>
                <a:cxn ang="0">
                  <a:pos x="54" y="325"/>
                </a:cxn>
                <a:cxn ang="0">
                  <a:pos x="40" y="356"/>
                </a:cxn>
                <a:cxn ang="0">
                  <a:pos x="20" y="380"/>
                </a:cxn>
                <a:cxn ang="0">
                  <a:pos x="0" y="403"/>
                </a:cxn>
              </a:cxnLst>
              <a:rect l="0" t="0" r="r" b="b"/>
              <a:pathLst>
                <a:path w="77" h="403">
                  <a:moveTo>
                    <a:pt x="0" y="0"/>
                  </a:moveTo>
                  <a:lnTo>
                    <a:pt x="27" y="31"/>
                  </a:lnTo>
                  <a:lnTo>
                    <a:pt x="50" y="72"/>
                  </a:lnTo>
                  <a:lnTo>
                    <a:pt x="70" y="126"/>
                  </a:lnTo>
                  <a:lnTo>
                    <a:pt x="77" y="180"/>
                  </a:lnTo>
                  <a:lnTo>
                    <a:pt x="77" y="241"/>
                  </a:lnTo>
                  <a:lnTo>
                    <a:pt x="67" y="298"/>
                  </a:lnTo>
                  <a:lnTo>
                    <a:pt x="54" y="325"/>
                  </a:lnTo>
                  <a:lnTo>
                    <a:pt x="40" y="356"/>
                  </a:lnTo>
                  <a:lnTo>
                    <a:pt x="20" y="380"/>
                  </a:lnTo>
                  <a:lnTo>
                    <a:pt x="0" y="403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  <p:sp>
          <p:nvSpPr>
            <p:cNvPr id="69" name="Freeform 27"/>
            <p:cNvSpPr>
              <a:spLocks/>
            </p:cNvSpPr>
            <p:nvPr/>
          </p:nvSpPr>
          <p:spPr bwMode="auto">
            <a:xfrm>
              <a:off x="8604" y="2272"/>
              <a:ext cx="493" cy="190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7" y="78"/>
                </a:cxn>
                <a:cxn ang="0">
                  <a:pos x="21" y="55"/>
                </a:cxn>
                <a:cxn ang="0">
                  <a:pos x="41" y="38"/>
                </a:cxn>
                <a:cxn ang="0">
                  <a:pos x="68" y="24"/>
                </a:cxn>
                <a:cxn ang="0">
                  <a:pos x="98" y="11"/>
                </a:cxn>
                <a:cxn ang="0">
                  <a:pos x="135" y="4"/>
                </a:cxn>
                <a:cxn ang="0">
                  <a:pos x="176" y="0"/>
                </a:cxn>
                <a:cxn ang="0">
                  <a:pos x="216" y="0"/>
                </a:cxn>
                <a:cxn ang="0">
                  <a:pos x="260" y="7"/>
                </a:cxn>
                <a:cxn ang="0">
                  <a:pos x="300" y="17"/>
                </a:cxn>
                <a:cxn ang="0">
                  <a:pos x="341" y="31"/>
                </a:cxn>
                <a:cxn ang="0">
                  <a:pos x="381" y="51"/>
                </a:cxn>
                <a:cxn ang="0">
                  <a:pos x="418" y="78"/>
                </a:cxn>
                <a:cxn ang="0">
                  <a:pos x="449" y="109"/>
                </a:cxn>
                <a:cxn ang="0">
                  <a:pos x="472" y="146"/>
                </a:cxn>
                <a:cxn ang="0">
                  <a:pos x="493" y="190"/>
                </a:cxn>
              </a:cxnLst>
              <a:rect l="0" t="0" r="r" b="b"/>
              <a:pathLst>
                <a:path w="493" h="190">
                  <a:moveTo>
                    <a:pt x="0" y="99"/>
                  </a:moveTo>
                  <a:lnTo>
                    <a:pt x="7" y="78"/>
                  </a:lnTo>
                  <a:lnTo>
                    <a:pt x="21" y="55"/>
                  </a:lnTo>
                  <a:lnTo>
                    <a:pt x="41" y="38"/>
                  </a:lnTo>
                  <a:lnTo>
                    <a:pt x="68" y="24"/>
                  </a:lnTo>
                  <a:lnTo>
                    <a:pt x="98" y="11"/>
                  </a:lnTo>
                  <a:lnTo>
                    <a:pt x="135" y="4"/>
                  </a:lnTo>
                  <a:lnTo>
                    <a:pt x="176" y="0"/>
                  </a:lnTo>
                  <a:lnTo>
                    <a:pt x="216" y="0"/>
                  </a:lnTo>
                  <a:lnTo>
                    <a:pt x="260" y="7"/>
                  </a:lnTo>
                  <a:lnTo>
                    <a:pt x="300" y="17"/>
                  </a:lnTo>
                  <a:lnTo>
                    <a:pt x="341" y="31"/>
                  </a:lnTo>
                  <a:lnTo>
                    <a:pt x="381" y="51"/>
                  </a:lnTo>
                  <a:lnTo>
                    <a:pt x="418" y="78"/>
                  </a:lnTo>
                  <a:lnTo>
                    <a:pt x="449" y="109"/>
                  </a:lnTo>
                  <a:lnTo>
                    <a:pt x="472" y="146"/>
                  </a:lnTo>
                  <a:lnTo>
                    <a:pt x="493" y="190"/>
                  </a:lnTo>
                </a:path>
              </a:pathLst>
            </a:custGeom>
            <a:noFill/>
            <a:ln w="23495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prstShdw prst="shdw13" dist="17961" dir="2700000">
                <a:srgbClr val="0000FF"/>
              </a:prstShdw>
            </a:effectLst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70" name="AutoShape 113"/>
          <p:cNvSpPr>
            <a:spLocks noChangeArrowheads="1"/>
          </p:cNvSpPr>
          <p:nvPr/>
        </p:nvSpPr>
        <p:spPr bwMode="auto">
          <a:xfrm flipH="1">
            <a:off x="5724128" y="3284984"/>
            <a:ext cx="2422525" cy="1349375"/>
          </a:xfrm>
          <a:prstGeom prst="rightArrowCallout">
            <a:avLst>
              <a:gd name="adj1" fmla="val 19296"/>
              <a:gd name="adj2" fmla="val 23060"/>
              <a:gd name="adj3" fmla="val 30828"/>
              <a:gd name="adj4" fmla="val 66667"/>
            </a:avLst>
          </a:prstGeom>
          <a:gradFill rotWithShape="0">
            <a:gsLst>
              <a:gs pos="0">
                <a:srgbClr val="66FFFF">
                  <a:gamma/>
                  <a:tint val="33725"/>
                  <a:invGamma/>
                </a:srgbClr>
              </a:gs>
              <a:gs pos="50000">
                <a:srgbClr val="66FFFF"/>
              </a:gs>
              <a:gs pos="100000">
                <a:srgbClr val="66FFFF">
                  <a:gamma/>
                  <a:tint val="33725"/>
                  <a:invGamma/>
                </a:srgbClr>
              </a:gs>
            </a:gsLst>
            <a:lin ang="5400000" scaled="1"/>
          </a:gradFill>
          <a:ln w="381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b="1" dirty="0">
                <a:solidFill>
                  <a:srgbClr val="3333FF"/>
                </a:solidFill>
                <a:cs typeface="Traditional Arabic" pitchFamily="2" charset="-78"/>
              </a:rPr>
              <a:t>الحروف </a:t>
            </a:r>
          </a:p>
          <a:p>
            <a:pPr algn="ctr">
              <a:spcBef>
                <a:spcPct val="50000"/>
              </a:spcBef>
            </a:pPr>
            <a:r>
              <a:rPr lang="ar-SA" sz="3200" b="1" dirty="0" smtClean="0">
                <a:solidFill>
                  <a:srgbClr val="3333FF"/>
                </a:solidFill>
                <a:cs typeface="Traditional Arabic" pitchFamily="2" charset="-78"/>
              </a:rPr>
              <a:t>القمريّة</a:t>
            </a:r>
            <a:endParaRPr lang="en-US" sz="3200" b="1" dirty="0">
              <a:solidFill>
                <a:srgbClr val="3333FF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utoUpdateAnimBg="0"/>
      <p:bldP spid="70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ذروة">
  <a:themeElements>
    <a:clrScheme name="ذروة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ذروة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258</Words>
  <Application>Microsoft Office PowerPoint</Application>
  <PresentationFormat>‫הצגה על המסך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ذروة</vt:lpstr>
      <vt:lpstr>قصّة  عائلة ( أل ) التعريف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قصّة  عائلة ( أل ) التعريف</dc:title>
  <dc:creator>15-8-2011</dc:creator>
  <cp:lastModifiedBy>user 2015</cp:lastModifiedBy>
  <cp:revision>4</cp:revision>
  <dcterms:created xsi:type="dcterms:W3CDTF">2012-04-11T09:43:13Z</dcterms:created>
  <dcterms:modified xsi:type="dcterms:W3CDTF">2016-02-21T15:56:21Z</dcterms:modified>
</cp:coreProperties>
</file>