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4" d="100"/>
          <a:sy n="84" d="100"/>
        </p:scale>
        <p:origin x="1402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F574ABE-DD3D-4395-8ED7-0BF6BF1D2DDB}" type="datetimeFigureOut">
              <a:rPr lang="he-IL" smtClean="0"/>
              <a:t>כ"ב/אדר/תש"פ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0BFA75E-925F-4464-9607-27B643F631E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3303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EEBEA-BE1C-4EBE-AA31-4F853641E2EB}" type="datetimeFigureOut">
              <a:rPr lang="he-IL" smtClean="0"/>
              <a:t>כ"ב/אדר/תש"פ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1C0B9-DB7C-4177-956C-5A3A9F11DB7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7935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EEBEA-BE1C-4EBE-AA31-4F853641E2EB}" type="datetimeFigureOut">
              <a:rPr lang="he-IL" smtClean="0"/>
              <a:t>כ"ב/אדר/תש"פ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1C0B9-DB7C-4177-956C-5A3A9F11DB7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19038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EEBEA-BE1C-4EBE-AA31-4F853641E2EB}" type="datetimeFigureOut">
              <a:rPr lang="he-IL" smtClean="0"/>
              <a:t>כ"ב/אדר/תש"פ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1C0B9-DB7C-4177-956C-5A3A9F11DB7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99380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EEBEA-BE1C-4EBE-AA31-4F853641E2EB}" type="datetimeFigureOut">
              <a:rPr lang="he-IL" smtClean="0"/>
              <a:t>כ"ב/אדר/תש"פ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1C0B9-DB7C-4177-956C-5A3A9F11DB7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89725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EEBEA-BE1C-4EBE-AA31-4F853641E2EB}" type="datetimeFigureOut">
              <a:rPr lang="he-IL" smtClean="0"/>
              <a:t>כ"ב/אדר/תש"פ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1C0B9-DB7C-4177-956C-5A3A9F11DB7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29916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EEBEA-BE1C-4EBE-AA31-4F853641E2EB}" type="datetimeFigureOut">
              <a:rPr lang="he-IL" smtClean="0"/>
              <a:t>כ"ב/אדר/תש"פ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1C0B9-DB7C-4177-956C-5A3A9F11DB7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99984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EEBEA-BE1C-4EBE-AA31-4F853641E2EB}" type="datetimeFigureOut">
              <a:rPr lang="he-IL" smtClean="0"/>
              <a:t>כ"ב/אדר/תש"פ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1C0B9-DB7C-4177-956C-5A3A9F11DB7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59796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EEBEA-BE1C-4EBE-AA31-4F853641E2EB}" type="datetimeFigureOut">
              <a:rPr lang="he-IL" smtClean="0"/>
              <a:t>כ"ב/אדר/תש"פ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1C0B9-DB7C-4177-956C-5A3A9F11DB7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43452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EEBEA-BE1C-4EBE-AA31-4F853641E2EB}" type="datetimeFigureOut">
              <a:rPr lang="he-IL" smtClean="0"/>
              <a:t>כ"ב/אדר/תש"פ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1C0B9-DB7C-4177-956C-5A3A9F11DB7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43629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EEBEA-BE1C-4EBE-AA31-4F853641E2EB}" type="datetimeFigureOut">
              <a:rPr lang="he-IL" smtClean="0"/>
              <a:t>כ"ב/אדר/תש"פ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1C0B9-DB7C-4177-956C-5A3A9F11DB7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83227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EEBEA-BE1C-4EBE-AA31-4F853641E2EB}" type="datetimeFigureOut">
              <a:rPr lang="he-IL" smtClean="0"/>
              <a:t>כ"ב/אדר/תש"פ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1C0B9-DB7C-4177-956C-5A3A9F11DB7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25691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EEBEA-BE1C-4EBE-AA31-4F853641E2EB}" type="datetimeFigureOut">
              <a:rPr lang="he-IL" smtClean="0"/>
              <a:t>כ"ב/אדר/תש"פ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1C0B9-DB7C-4177-956C-5A3A9F11DB7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56921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youtu.be/LAmt4cWenmw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youtu.be/552iz8Hdk0c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25924"/>
            <a:ext cx="7596187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מלבן 3"/>
          <p:cNvSpPr/>
          <p:nvPr/>
        </p:nvSpPr>
        <p:spPr>
          <a:xfrm>
            <a:off x="1403648" y="3356992"/>
            <a:ext cx="5832648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أدوات الاستفهام </a:t>
            </a:r>
            <a:endParaRPr lang="he-IL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2555201" y="4653136"/>
            <a:ext cx="30335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4"/>
              </a:rPr>
              <a:t>https://youtu.be/552iz8Hdk0c</a:t>
            </a:r>
            <a:endParaRPr lang="he-IL" dirty="0"/>
          </a:p>
        </p:txBody>
      </p:sp>
      <p:sp>
        <p:nvSpPr>
          <p:cNvPr id="3" name="מלבן 2"/>
          <p:cNvSpPr/>
          <p:nvPr/>
        </p:nvSpPr>
        <p:spPr>
          <a:xfrm>
            <a:off x="2410610" y="5301208"/>
            <a:ext cx="33227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https://youtu.be/LAmt4cWenmw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1011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48680"/>
            <a:ext cx="7704855" cy="5904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09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76672"/>
            <a:ext cx="8136903" cy="5832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062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7776864" cy="6264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7110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8</Words>
  <Application>Microsoft Office PowerPoint</Application>
  <PresentationFormat>‫הצגה על המסך (4:3)</PresentationFormat>
  <Paragraphs>3</Paragraphs>
  <Slides>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ערכת נושא Office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comp</dc:creator>
  <cp:lastModifiedBy>user</cp:lastModifiedBy>
  <cp:revision>4</cp:revision>
  <dcterms:created xsi:type="dcterms:W3CDTF">2020-03-17T13:30:30Z</dcterms:created>
  <dcterms:modified xsi:type="dcterms:W3CDTF">2020-03-18T12:51:34Z</dcterms:modified>
</cp:coreProperties>
</file>