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3" r:id="rId2"/>
    <p:sldId id="276" r:id="rId3"/>
    <p:sldId id="295" r:id="rId4"/>
    <p:sldId id="274" r:id="rId5"/>
    <p:sldId id="257" r:id="rId6"/>
    <p:sldId id="280" r:id="rId7"/>
    <p:sldId id="278" r:id="rId8"/>
    <p:sldId id="279" r:id="rId9"/>
    <p:sldId id="289" r:id="rId10"/>
    <p:sldId id="258" r:id="rId11"/>
    <p:sldId id="266" r:id="rId12"/>
    <p:sldId id="262" r:id="rId13"/>
    <p:sldId id="269" r:id="rId14"/>
    <p:sldId id="264" r:id="rId15"/>
    <p:sldId id="285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סגנון בהיר 2 - הדגשה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53" autoAdjust="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9F1B8B-8CD4-4E15-8A50-11660DFB8EC0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2811A6-5403-45B6-87A3-41AA686CE4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860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C09DE5-F8F6-4F40-8034-DB3084BABDB5}" type="slidenum">
              <a:rPr lang="he-IL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073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C09DE5-F8F6-4F40-8034-DB3084BABDB5}" type="slidenum">
              <a:rPr lang="he-IL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812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995E-4A3C-48BE-8697-566D23373394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004A-6D8A-4B03-AF95-9033E8D0DD41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hyperlink" Target="http://www.rae3.com/vb/showthread.php?t=10897" TargetMode="External"/><Relationship Id="rId9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hyperlink" Target="http://www.rae3.com/vb/showthread.php?t=10897" TargetMode="External"/><Relationship Id="rId9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0TynAo-PCO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91680" y="3151187"/>
            <a:ext cx="7772400" cy="1470025"/>
          </a:xfrm>
        </p:spPr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49777"/>
            <a:ext cx="3733800" cy="2962275"/>
          </a:xfrm>
          <a:prstGeom prst="rect">
            <a:avLst/>
          </a:prstGeom>
        </p:spPr>
      </p:pic>
      <p:sp>
        <p:nvSpPr>
          <p:cNvPr id="5" name="ענן 4"/>
          <p:cNvSpPr/>
          <p:nvPr/>
        </p:nvSpPr>
        <p:spPr>
          <a:xfrm>
            <a:off x="755576" y="2852936"/>
            <a:ext cx="5328592" cy="4005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أحبائي الصغار</a:t>
            </a:r>
            <a:endParaRPr lang="he-IL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680"/>
            <a:ext cx="3888432" cy="27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27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187624" y="1268760"/>
            <a:ext cx="5688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ما هو نوع النص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ar-AE" sz="4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؟</a:t>
            </a:r>
            <a:endParaRPr lang="ar-SA" sz="4400" b="1" cap="all" dirty="0" smtClean="0">
              <a:ln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ar-SA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ar-S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3" action="ppaction://hlinksldjump"/>
              </a:rPr>
              <a:t>1.قصة</a:t>
            </a:r>
            <a:endParaRPr lang="ar-SA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ar-S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ar-S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4" action="ppaction://hlinksldjump"/>
              </a:rPr>
              <a:t>.نص معلوماتي</a:t>
            </a:r>
            <a:endParaRPr lang="ar-SA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ar-S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4" action="ppaction://hlinksldjump"/>
              </a:rPr>
              <a:t>3.سيرة ذاتية</a:t>
            </a:r>
            <a:endParaRPr lang="he-IL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חץ ימינה 7">
            <a:hlinkClick r:id="" action="ppaction://hlinkshowjump?jump=lastslideviewed"/>
          </p:cNvPr>
          <p:cNvSpPr/>
          <p:nvPr/>
        </p:nvSpPr>
        <p:spPr>
          <a:xfrm>
            <a:off x="3059832" y="5445224"/>
            <a:ext cx="1944216" cy="122413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hlinkClick r:id="" action="ppaction://hlinkshowjump?jump=nextslide"/>
              </a:rPr>
              <a:t>عودة إلى الأسئلة</a:t>
            </a:r>
            <a:endParaRPr lang="he-IL" dirty="0"/>
          </a:p>
        </p:txBody>
      </p:sp>
      <p:sp>
        <p:nvSpPr>
          <p:cNvPr id="3" name="AutoShape 2" descr="data:image/jpeg;base64,/9j/4AAQSkZJRgABAQAAAQABAAD/2wCEAAkGBxISEhUUExQWFBUVFBQVFRQVFRQUFBQUFBQWFxUUFBUYHCggGBolHBQUITEhJSkrLi4uFx8zODMsNygtLisBCgoKDg0OGxAQGywmHyQsLCwsLCwsLCwsLCwsLCwsLCwsLCwsLCwsLCwsLCwsLCwsLCwsLCwsLCwsLCwsLCwsLP/AABEIAMIBAwMBIgACEQEDEQH/xAAbAAABBQEBAAAAAAAAAAAAAAACAAEDBAUGB//EAEMQAAIBAgQDBAYHBgQGAwAAAAECAAMRBBIhMQVBURMiYXEGMoGRobFCUnOSssHRIzNTYnKiFBaC8BUkNEPh8QdEg//EABoBAAIDAQEAAAAAAAAAAAAAAAMEAQIFBgD/xAAqEQACAgICAQQCAgEFAAAAAAAAAQIDBBEhMRIFEyJBMlEUI5EVYXHB0f/aAAwDAQACEQMRAD8As4L0HwWRCVJJRSdeZUGWqfoNgfqH7008A96dP7NPwiW1aOwqi0Z9l0kzEPoLgPqH70an6D4Eb0y3mxm/mjXhVTH9Avdn+zDPoZgP4P8AcY3+T8B/B/uM2i0AmWVMT3vTMf8AyhgP4I95/WP/AJRwH8Ae8/rNaNeedMEWVsmZX+U8CP8AsL7z+smo+iWBbQYdPjN/BcMd9ToJqJwkLtAT9tDFcLZHL0/QbBc6C/H9Zbo+gWBO1Bfj+s6RcCRzMkFMrre8BKa+kNRql+zhcd6GYSm1jQT4ysPR/Bjagnund8Tpioh6gTlKghaXCXaF7Yzj0zMrcGwaqWNBNAT8Ja4LwDDrTDtRpl3AOqg5RyAvAxgzFKf13UHyGp+U26zTO9RsUVqJpenVuXMir/w6h/Bp/cWOvDqP8JPuiSXhLMNNv7NvwWjM4lgaBZU7JNix7oGgjDh+HA/dJ90R6pLVnIBIAC/rLFPDM2wnRYVa0tmBnzfk/Erf4Ch/Cp/dEcYGh/Cp/dEmrUGXeRXmqq4mQ5TQy4HDg37Gn90R/wDCUP4SfdEGoxAJG9jIqGKDXA1Itr9FrqGuPYRJ9qOuiPKbTf6LS4Oj/CT7oiqUMOB3qdMDxUCVXxwC3JAuLi5sNr+/wmfj0qVhTZWKA7Mt73OYWtfu3uLnX1T7QznCPEVt/on+zw9z6NynSoi1qadQQqwqVWgdlW9s1stiQdARcajxEhpoBYdBb/3F6PejrNVqVDVIpqQq5wCb5WYU1IAOUGrck32t5UzJOmhzgk5fX62Xw07bNWPS/wCiUtTvcUU8yBf5SZDSO9NB5qPnBx+Whm7U5coJN729+2vLrKfB8WuJp5gpsRqCLqb7qDz8dJxtXq2bXL3LVuG+dpL/ABwjpbMDGnDUOH+9sWJxJqWTDU0FzbtCot4lOtus3eD8Ho0F0UNUPrVCLsxO/kPCVuGrdmewAF0Qcgq6XA85plrAnoL+6bs73N8Aa8ZVrns8e9Mcaf8AG1wLAB7bdFAijcYwXaV6jn6bZvYdvhFL8g9xO94a37Kn9nT/AAiXBKPDP3VL7Kn+ES6JsVL4nO2fkSAxXjCIw2gWwTGJjyTD4dnIAEhtJcl0m3pESqSbAXm7wrhH0nGvSaPD8AtMbay2WiN2T9I0acZLliAAFhpGJgVGtIErgneIvbHVFFh6sjzwjBIni6SI62inxE4/Er3jOyKyqcCl72hoWKIOyrzOOp0T29MnYK5HnoJoVTrL3FqQUoR4j3yg8yc6zyZq4NXhEYGEDaBaC/qnyiMFyh40uEYUBbnnr75ppSA2kOHSyjyEsIZvUyaRk3QjJlfiOGDLtqJhUuHsx2tOnAjqBG43tCU8SLOdfhDiYeH4cKZe2gzG2psNrkX21AFvDxnd1weU5fG8QpM7IAwdS9xYD1LZjv0KnrZhGYZP0/sUsx3CLUfszalAZBoLixGgNjtzk/Zju8sp/Ij85QxPFBlBQHMTsQLBVqpTcnX+cWt1jtjWzW5DtmY2Hq0mUZR3t+9v4bdJ9yve1/sK+3PxUX0tm3gMMHJZjlpoLu3QdB1J5CTHjChwVAVFOijpzv1J5mc9ieK3QqL5QlarrqA9FghugYZufPl4yumMptU9VhSS4JWxzkZCRqdAA4PXeZnqLssfxkvFf8/+GhgwjHtPbOs9POGGolMMc1EOjAH1LCojMHHM5FZVJ5MfOZ3o1Sw1NTkVaYqohBt+7fKLn+gnvZfolmtvL54x2qvhiMyKoVlYCxXMyCxBvvTbx2mAGILsUTLSdFe2cd09nncd7kHY/wCmZl0vP4rlPtM1a6pKPL/wdYlDJ3elvb4ytxitamVHrP3R+Z90sYQnIoOwBy76LcldyTtaY6v21Vqt+6t0Tpb6Te/5Rumtsi+3xjz2cdxqnas4Gwyj+0RS3xykDXfUcvwiPHPBmX7ht8KP7Cj9lT/CJeEz+EfuKX2VP8Il9Zo1PcTKs/JhiMY4iIhtgdDCa/CMUinXSZEbNBTi5B6p+L2dZieJIB60z04uR4zDzQGaL/xVvka/ls162OZ+c2OH4YBbnczlKFWxnYYCuGQeUDbDxDVWeXJLliywmMG8T3yNglZC6ycyJhPbLxZlcXp/syelj7t5knrOirLcEcjOdVMt1O6m3s5GIZMfs0saXGgTGYfEj5w7RAajzHzida5G/o6CmukmAHOQdsAL3mZiOJ66bTcpi2jFtsUezW7dYWYTmmxnSIY9uUZ9iQv/AC4nSlgOcp4vB0GzEol2vmOUXbMqq1+t1RR5ATKbEO0KnTqNLqprspO/y6RTxPC6IsAi2BNtNrkE/FQfYJA/D6ZvdAb5wbi989s4PnYX8pt08AeczMfXDOaNL/8ASoNkHQfzGXndCEedAo487HwZDYZKz9lTUKq5hUcDk5u6Kf5jvNT/AIfRAsKageW+ijXroq+4SxhaC01CILAfE9SeZj2mFkZPuPg3sXFVceeyucHTW7ZF3zE2GpVi4J8cxLeZJk/DsIpptmUHtblwRcMGFrEc9NIGJ7xVPrHX+kbxcT4h2YFKkL1ToLbIPrNKUwcmFunGEeQ+KYq57BNyO+R9BenmY1JAihQLAaCQ4LDCmN7sTdmO7HmZIxm/j0+K2c3lZPm+DmeL0r1mN+n4RFJuJ37VtOn4RGkOPIJMv8EP/L0fsqf4RNAGZ3BP+no/ZU/wiaSiM1dCdv5B2iIjgxEwoMCDDg2liQWgmGYBkngQZoYLiJSUIMHOtS7DV2OPR06cYBk1PHg85yYYw1rkROzFX0Owyv2dj23jBLzl0xzdZpYHFX3MVlTKI1C6LNW15i8Zp5XV+R7p/KbKuOsy+NuGQrz3HmNotdW2uh2qaUlyZ5WBUBym3SRHFrkBY+FhvfwAmJiAwJK9uwPI5r/6T+szVHxlyae9x4NjF4/KmY62Gw69JQwOMaqpLLl1It5TOrUKppgoWqJmUlWFqigHXzmhROSoyEaMc6n+U7jzE3ca+BgZVFibbLaKSdJoYXCHmJSw75TebeFxSnc2j07OOBGFa3yWKGHAlgKBIXxKKuYsABzJsJj4vHNWFqRKJfV7WZh/JfYeMQtv8ezTpx/LoXFOKtUY0aOnKpV5J4L1b5SPCYdaa5U0HxJ5knmYVNQososP96wxMa+9zZq1UqAhHURWkONq5F09Zu6o8esDVDyloJOaitsp08SWqVCgNx3FYjRfrEdZLhsGtO9tSdWY6lj4ybD0sigf7845nTYmPGK2zm8zKlOQwEQEcQpoy6MztmLxC/aN7PkIo+Pe1Q+z5CKJNji6JeCD/l6P2VP8ImiomfwX9xR+yp/hE0RC1v4idi5DAjEQhGMLsEBaDDMAydk6BaCYZgyUSgY0IwbzxKGtGiMa88SNeGtUjaBFeUaReLaLKYtuZkGMxoAuxt8z4CRVaoUXP/s8hDwWB2qVNX5A7IOgH5xDJshWjQxap2vSMinha4ZqqErm+uAfco/8TRw2KqLYVb3OzZbD4HSaYYnkbdbae+Q4ujnUr1trOevuVj6OkoqVa1skWDiMMtQAHQjY8wZIoj2lITcXtBJxUlpmcxdBZ1JA2Ki9/ZvIRXqvpSpn+qp3FHs3M1alVVF2Nh1Jg0sSj+qwPlH16jNR0IP02ry3yVqWA0/asahv4hB5L+suxQhEbLZTfI5CuMFqKFaOI4lTHcRp0R3jduSLq59nL2yI1t8ImU4xW2W2YAXOgEoUlNR+1bYCyL0B5+ZlSklSswer3VGq0gfi55maAebOHhOL8mYmbnKS0uiZmgyMGGDNtR0jDlLb2OIQgx7yX0QjH4gv7RvZ8hGkPEye1b2cvARRR6GkW+COOwpfZU/wiaYImLwahehR+yT8M1kpi21/OZ69Uqg/FhZYUnyWBGlRK1tDJkxSHQMJo1ZMJ9CdmPOIbQTCMExjafQHTBJgGGYJntkgmCYcEyyZ4CNCgme2SKMYNOoGFwQR1Egx1VlUsvKCnNJBYQbYVFO0q6+pS1Pi3/ibuFwvad9tvor+ZmRw+lloqpFmdgWv1Y6zo6xIUBRqSFB6X5zncqbnLR0WNH26+Psq4rilGmcjEluYVGe3nlBtIKxUEFTcMLiZnpJ6VDBv2FFFZwAXZup5G25hYLHPVWmzKFLKWIHK50i86H47GKLNy0Xw0YtBBi3IXr8ovpjuvsgqV6ZNrF7dFZgD52tIq6glWTRlOosQSOYMv4rHHDqG7BjSuAXBByj6xXe0v4jCrUW46XVh/vaE9t62B/kJPRkY6syIXVC9tSoNjYdLyhR4vVdQyUNGGmaoB8AJtU+h8jMTh6ZS6ckqPbyOojWLTCb+Qvl3zrW4iqf4ipozimOlO9/LOYWDwKU9VGp3Y6sfaZZMU6CnGrh0jm7sqyb+TFeEsGEDGdJCjbJFhAwBCE8jwUcQRHnmeXZlY0nOfZ8hFI8dVGdtenyEUVY0WeBj9hR+yp/hE00mZwX/AKej9lT/AAiaCmcNkv8AsZ0MEvEl9khxJsPVECtjEXdpRq8dpDmT7JfHlbGW1sDb4PhljD1lH0hLV5g1uPUiLZT7gIeE4mX0W3+re06bGzopfIyraPJ8G1BMrimx3c+Q0hLhxtv5mXs9XpjwVjgzZJeMZA+BXcaEbEQcNXJuGGohsf1Cu7opbiSgWGkdVbqQOYI94khjZY5J7jwBitSM7A4N3pK1FlDL3XptexYaXuNjCfBYhyA/ZqtxezMxNumgtK+Br5q57NsoB75sSH8lHPxnREgzAysmyD0mdFh4tc47aAxIuARupBHsltcdcC5tcghuV+h6SuTK9egpBJvzvYkX90zY287ZpOpNaRk8c4Ar4k1na4YhmpjvMxGmlvo+c0qdRhduzIvbQW0A0AErYHDPSSo9yxKlluSSLDQXPKeX4vi+IZixqPe/JiLeQjcfO1dgdQpe2j1ylXVjYHXodCPZHxtXJRrON1pmxnm3A/SepmWnXJdSQA/00J215zvMOHLNSra06iZc4+F+hlFX7cuQkrfOPxKX/wAc4yrVrVKdRi6NTJIYki/h03nacPphFyDZSQPK+gmd6OcIXCKezW5b/uM1yR+U1gAqkk9STC2WRfQlGLT5M0+u/n+Uy0Fq1X+oH+2aNJgSSSNTfWY9HFIa1Tvr61hdhyHnL4X5E53FaRbYRomqDe4t1vpFedLDo5ezscQhBjrCaBhQ1EECHI0eHiitEBI0e+zD4io7RtOnyEUk4hbtG9nyEUTfY2guDYtexpC+1OmP7RK/HMTUBAXbqJi8MJ7NbX9RflJnrODYnSctPHXubH5ZL8dDKzNvHfDwla8lSML49CXk5MoPg2vYCXsPwuqpzWHvh0n7wmwlcneL33NLodpq+2TYZjYX3lgESmoMsUzMub29mhDoNmmdjKbBg42G45zRIgkQ+Nk+1JNFLa/JEdGsCJGymtU7IEhQM1QjQ2Oy3kWIplTdduY290q4DE1LvlYKHa5bd7cgL7TqIZPu1/Ezo1KE9s6BaIQZUXKBpppImwwO5b7xmTgKVSpWYdpUyp6xJHeY8hptNrMNrj3zEyISjLcjoqJxlH4kH+BXq/33/WVsXhCFNqjjzOYfGaUCooII6xfYwmNh0soub6eU5Di/oIHctSqBcxJKsNAT0InT0K5UZCCWvYaXzdLGWqtCsADlFybBSTf2mHrlOPMQVkYyfyOQ4D6DilUFSq4crqFA7t/G+86msrbAD27e6HSq3JBFmG4keIZluwYAdCPzkTnKXZaEUuivgXrnMO0KhWtbKLW8CdZZqYYv67Fh0zNY+eusgwmKsLsCLm99xLqvfaUbZLglzoBcHTH0F90rVOCUzcqqXJv3luPhL15ncR4gQclNwHG6NoxHMoToTGseU/LSAXxi4/IyuIcMNxSDAsSCVRcqIo1uepm2EAFukrYDIVzLfvbknvE/zeMnvOmxYy1ts5XKlHeooe0JYIhCPCBIBCAg3hSOy2xxHvGEILeelo8jnuKMRVb2fhEaaeM4excm3T5CNM9rkcTOHw+IZaa2Nu4u3lJKGIYnvG8p4S/Zpf6i/IS1h9DMeUVsu+y+jHpJcrjdSI1PiWXYC/KaOB4uX0dB5xO2bXSCVVJvsPh2CLasD7ZqrQAgUsWpNlufZp75OSZlW2yk+TUqgkhgoh6QAI5EX7Db0OxkZjteAwllEhsjqyjXp5dR8JoFYBURyjIdT4F51+Rj4R6pZhYrTZsxtbMdNr9JqcDw6gOxAVix3+qNomT2SHEqCuselkq/jRemTpNOlikckKytbQ2INpOJzOGwlICyKEa97jqNpvYLFZxY91x6w/MeErZjSitj1OVGzj7LIexU9GBM1HrK7LYg6EnWZLSo6Uye+ouNjtf3Sldnjwws6vPlF7jCg1V7M2YA52GunJTKhwYJu7FyNr6AewSalRVR3QB5Q7SZT2WhHxQOWQnCjUr3T4c/MSyRI8PiFdSym4F9fLeUSbLuRBUxDUxeoLgbsuvvEixmGpYul3CpI1RhqQfyk3CsWK6G+4JBHhyMoYXDLa6Eo1zqvnzHOPY9Mm+BTKujGPIHB6IQMNQb2Knkw3l+RU0bMSxBJ3IGW562kk6XHg1Hk5PImnLgcQ1gQ1jQsGsOAsmpSGSuQqdImb3DsEABfeVcK6gS4lcconbY9aQ/TVHtmdxIAVG25fIRSPiAU1GJ30+QiifIzpHlGHQZF5d1fkJZpoLb6y3wAUcqZ98q77bTqDhKJFso15gTHvylB6ZEcaUuUcOE1mzgOGs/W3Waq8Dp6EfGbNGmFAAil2dHx+IxThvy5IMFghTUD3yyEEkyyNzMeVjm9mrGuEERsBIqz2FzJDIqxGxl4csDN/ooYrHEDRbykvEHY9OXjJ8bvaU0E0K6o66M+y17LC4485ZoYoNMw2gpodNzJlSvoiFz3ybcBkhUtoTRby8XwMrkgKDn+kKnh6eYMWqZhsbgD4bxyILC8ZjkT1rYSvxizWMjemDuINCsmUBmN/ASXD00fQ1D5ereSmmzRV0dC0UeAHmZjYnjDFgiKyBjYMy94+IXkPEzQouEr1ad9BlIzHqNdTvMv0pNMAVFN3UjMVue7fYsPVjWPGLnqQG+x+G4jU6tYUmpjMzs5GduSdZJgMO9Gi1JdmbQ31Cn1r/GXcNWDIrDYqP9mEZvVYlckYFuban2V6aNSuUFyVykfIw8LSyqB7/M7yYRRuvGjHlCduTOfY0cRyIwEZQqxxCEaEJO9Hh1EkUwRCEnZH2Sq8mpVrGVorwUophYWNMh4jXJqN7PkIpnY+vaofZ8hFE/Ac82ctgsK5RLKdVX5CdNwjDuq94W6aylwDiK9lTUi1kUX66TaFcHacplzlvWjRqrS52T62gBnG5Fo9zAJMQa2H8muiz2pMBqkr1KhAlGpjLBr6Wkxp30RK7g0zXEhrVlOp35TmRxfvajS80Di1axjCxWgDyONFjH1JlVK4t0lqu4MpvRWNVx0LTnsEVumsIVgCCRzkVgNpFXflC+3sGpaN2hxSmdzaXO3W1wROOAmlhictotLG+xiN/BonGEnT3yBuIEG1wZECLSjiKve8pMaDzvOhp1QecPNOfpY8g7XmphuIK/gYOVTj0MQt2a+FxwBtUUOviASJY4rkq5aVMDIQXewsNPVX3/ACmcp6TS4clk98Lj2eMkNJea7Mvgr/slHS49xIl4ynw5QiC5A1bfTdiZaeso1JAHW+k6nGmtcswMmD2PEWA30lWtjkHqnMeQGsgRWbVufwnr86NaKQx5S7LVXGoNz7gT8oA4ivRrdcpjpREMUweQmX/rXy6G1gponpsCLg3hiUEwzAnI9h0te3lCZKg+mT5gWj1Xq1UuGwE8KS6NARASGhWubHeWBNKu5TXAnZW4vkcRxEI8u3wVRgcTB7VtOn4RFJOIv+0b2fIRoi5cjSOX4ZiwioT9RfkJu4LjCMQLGchhgSi/0r8pu8EwxDA298w8ipPljsZPZ19NwRGqv3TBpbQMQco10mPKPI3vgp0Xexzazn8XUOZgTznTU6qlGIOwM5Ks1yfEx7Hjz0J2tleoZYwNY7Ss63iS42mgoJoX5NE1xfeEaomUqEmWbECU9tEbJna+0amVO5I+UgBkqd4gcpRxPJlqnQXzk4EZrCMrQTRdMiqVrSrVYE3litRBF+cqlZeMSRo0RMbNC+BOyxTxLrsxHtmrw70heno/eHxEwhUEItByqT+g0LpROmYhxfcHXyjLQVRrt46zFwXFMgykXk9TH5uRtA/2rhMvKcXzovHEoDoPcLQqWOF7WlOnUB2kglZQcvyBe7ro0kxi9ZYSsJg1qBNiPbFkcDf4wUsdfQWOT+zolaGdZkYTFEetNikQRFpRcGNRmporO2VgeQBvLtKoGFwY2USOphlPh5aXmpi+p+2uRa3E8ycOvUe+SCQU8OgFgoEifD/VJHUcppQ9Yrn2hV4DRQ4hWAqNqOXyEUq47BDObsb6fIRSf5kCf45zPCh3U/pX5CdXgNxHiiWR+LLw7NUiVeI7RoplrsZZV/8ArN7flOXeKKaNIpMBo0UUaQMlo7Hzj1DFFKsoyIx76xRQciEXqZ0hxRQJdDwWGh9sUUvEsZuMkGH2iihjwVLeWIopJKFCEUUEyS1gzL1PeKKDkUYm5xYUxRTx4mfea3DthFFE7xqjss85KsUUBHsakSchE8UUYguSqM/EIMx0Huiiij6Bn/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14" y="4437112"/>
            <a:ext cx="2466975" cy="25202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6563072" cy="4525963"/>
          </a:xfrm>
        </p:spPr>
        <p:txBody>
          <a:bodyPr/>
          <a:lstStyle/>
          <a:p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اعتَمَدتْ القصةُ بالأساسِ على أُسلوب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endParaRPr lang="ar-S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1.السرد</a:t>
            </a:r>
            <a:r>
              <a:rPr lang="ar-A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.</a:t>
            </a:r>
            <a:endParaRPr lang="ar-S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2.الحوار</a:t>
            </a:r>
            <a:r>
              <a:rPr lang="ar-A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.</a:t>
            </a:r>
            <a:endParaRPr lang="ar-S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sldjump"/>
              </a:rPr>
              <a:t>3.السرد </a:t>
            </a:r>
            <a:r>
              <a:rPr lang="ar-S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sldjump"/>
              </a:rPr>
              <a:t>والحوارمعًا</a:t>
            </a:r>
            <a:r>
              <a:rPr lang="ar-A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sldjump"/>
              </a:rPr>
              <a:t>.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4509120"/>
            <a:ext cx="2466975" cy="244827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ar-AE" b="1" dirty="0" smtClean="0">
                <a:ln w="1905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تعالوا معًا نُصنف صفات كل من الأرنب والنمر</a:t>
            </a:r>
            <a:r>
              <a:rPr lang="ar-A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ar-S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سريع البديهة ، قوي الجسد،  غبي ،</a:t>
            </a:r>
            <a:r>
              <a:rPr lang="ar-A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ذكي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، محتال 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429000"/>
            <a:ext cx="3322712" cy="298604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149080"/>
            <a:ext cx="3744416" cy="1581919"/>
          </a:xfrm>
          <a:prstGeom prst="rect">
            <a:avLst/>
          </a:prstGeom>
        </p:spPr>
      </p:pic>
      <p:cxnSp>
        <p:nvCxnSpPr>
          <p:cNvPr id="12" name="מחבר חץ ישר 11"/>
          <p:cNvCxnSpPr/>
          <p:nvPr/>
        </p:nvCxnSpPr>
        <p:spPr>
          <a:xfrm flipH="1">
            <a:off x="7025444" y="2636912"/>
            <a:ext cx="570892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>
            <a:off x="3131840" y="2492896"/>
            <a:ext cx="2016224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H="1">
            <a:off x="4067944" y="2492896"/>
            <a:ext cx="288032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2555776" y="2636912"/>
            <a:ext cx="133672" cy="1623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3779912" y="2492896"/>
            <a:ext cx="280831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رتّب الج</a:t>
            </a:r>
            <a:r>
              <a:rPr lang="ar-AE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ُ</a:t>
            </a:r>
            <a:r>
              <a:rPr lang="ar-S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ملَ التاليةَ </a:t>
            </a:r>
            <a:r>
              <a:rPr lang="ar-AE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حسب تسلسلها</a:t>
            </a:r>
            <a:r>
              <a:rPr lang="ar-S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في القصةِ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he-I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     </a:t>
            </a:r>
            <a:r>
              <a:rPr lang="ar-A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سار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النمرُ في الغابةِ </a:t>
            </a:r>
            <a:r>
              <a:rPr lang="ar-A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سعيد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ً</a:t>
            </a:r>
            <a:r>
              <a:rPr lang="ar-A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 ومغرورًا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يَأكُلُ كُلَ ما</a:t>
            </a:r>
            <a:r>
              <a:rPr lang="ar-A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يُصادفه.</a:t>
            </a:r>
            <a:endParaRPr lang="ar-S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ar-S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وَجَدَ النَمِرُ الأَرنَبَ أَمامَهُ، وأَرادَ أَكلَهُ.</a:t>
            </a:r>
          </a:p>
          <a:p>
            <a:pPr>
              <a:buNone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استَطاعَ الأَرنَبُ هَزيمَةَ النمرِ، من خلالِ وضعِ ذيلِهِ </a:t>
            </a:r>
            <a:r>
              <a:rPr lang="ar-A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بالبحيرةِ لاصطيادِ السمك.    </a:t>
            </a:r>
            <a:endParaRPr lang="ar-AE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ar-S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تحايَلَ الارنبُ على النّمرِ وأَطعَمَهُ</a:t>
            </a:r>
            <a:r>
              <a:rPr lang="ar-AE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حِجارَةً.</a:t>
            </a:r>
          </a:p>
          <a:p>
            <a:pPr>
              <a:buNone/>
            </a:pP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عاشت الغابةُ بسلام، وذَهَبَ النمرُ إلى السيركِ</a:t>
            </a:r>
            <a:r>
              <a:rPr lang="ar-AE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he-I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100392" y="1844824"/>
            <a:ext cx="43204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8100392" y="2420888"/>
            <a:ext cx="43204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8100392" y="3933056"/>
            <a:ext cx="43204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8100392" y="2852936"/>
            <a:ext cx="43204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8100392" y="4509120"/>
            <a:ext cx="43204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5</a:t>
            </a:r>
            <a:endParaRPr lang="he-IL" dirty="0"/>
          </a:p>
        </p:txBody>
      </p:sp>
      <p:pic>
        <p:nvPicPr>
          <p:cNvPr id="10" name="Picture 12" descr="kids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6868"/>
            <a:ext cx="410445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8" grpId="0" build="allAtOnce" animBg="1"/>
      <p:bldP spid="9" grpId="0" build="allAtOnce" animBg="1"/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SA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قارن بين تصرّفِ الأرنبِ وتصرُّفِ النمر .</a:t>
            </a:r>
            <a:endParaRPr lang="he-IL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3886" y="1600199"/>
            <a:ext cx="8229600" cy="4525963"/>
          </a:xfrm>
        </p:spPr>
        <p:txBody>
          <a:bodyPr/>
          <a:lstStyle/>
          <a:p>
            <a:r>
              <a:rPr lang="ar-AE" dirty="0" smtClean="0"/>
              <a:t> </a:t>
            </a:r>
            <a:endParaRPr lang="he-IL" dirty="0"/>
          </a:p>
        </p:txBody>
      </p:sp>
      <p:pic>
        <p:nvPicPr>
          <p:cNvPr id="6" name="Picture 9" descr="pencil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3838">
            <a:off x="-459087" y="2376144"/>
            <a:ext cx="19446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0073"/>
              </p:ext>
            </p:extLst>
          </p:nvPr>
        </p:nvGraphicFramePr>
        <p:xfrm>
          <a:off x="1187624" y="1397000"/>
          <a:ext cx="7685862" cy="451104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842931"/>
                <a:gridCol w="3842931"/>
              </a:tblGrid>
              <a:tr h="231800">
                <a:tc>
                  <a:txBody>
                    <a:bodyPr/>
                    <a:lstStyle/>
                    <a:p>
                      <a:pPr algn="ctr" rtl="1"/>
                      <a:r>
                        <a:rPr lang="ar-AE" dirty="0" smtClean="0"/>
                        <a:t>   </a:t>
                      </a:r>
                      <a:r>
                        <a:rPr lang="ar-AE" sz="4000" dirty="0" smtClean="0"/>
                        <a:t>تصرف الأرنب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تصرف النمر</a:t>
                      </a:r>
                      <a:endParaRPr lang="he-IL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sz="4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he-IL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sz="4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he-IL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 dirty="0" smtClean="0"/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379" y="4742358"/>
            <a:ext cx="2124075" cy="21526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ages (2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00200" y="965030"/>
            <a:ext cx="10515600" cy="6857999"/>
          </a:xfrm>
        </p:spPr>
      </p:pic>
      <p:sp>
        <p:nvSpPr>
          <p:cNvPr id="8" name="Rectangle 7"/>
          <p:cNvSpPr/>
          <p:nvPr/>
        </p:nvSpPr>
        <p:spPr>
          <a:xfrm rot="2478866">
            <a:off x="5690055" y="1151690"/>
            <a:ext cx="3309095" cy="17297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dirty="0"/>
              <a:t>ذكاء الكائن الحي الصغير يغلب في أحيان كثيرة قوة وجبروت الكائن الحي المفترس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 rot="1198430">
            <a:off x="3429270" y="2855287"/>
            <a:ext cx="3913764" cy="1851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/>
              <a:t>أن قوةَ </a:t>
            </a:r>
            <a:r>
              <a:rPr lang="ar-AE" sz="3600" dirty="0" smtClean="0"/>
              <a:t>العقل والذكاء تغلبُ </a:t>
            </a:r>
            <a:r>
              <a:rPr lang="ar-AE" sz="3600" dirty="0"/>
              <a:t>قوةَ </a:t>
            </a:r>
            <a:r>
              <a:rPr lang="ar-AE" sz="3600" dirty="0" smtClean="0"/>
              <a:t>الجسد.</a:t>
            </a:r>
            <a:endParaRPr lang="ar-AE" sz="3600" dirty="0"/>
          </a:p>
        </p:txBody>
      </p:sp>
      <p:sp>
        <p:nvSpPr>
          <p:cNvPr id="10" name="Rectangle 9"/>
          <p:cNvSpPr/>
          <p:nvPr/>
        </p:nvSpPr>
        <p:spPr>
          <a:xfrm rot="19488607">
            <a:off x="1319262" y="1022024"/>
            <a:ext cx="3327101" cy="15557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/>
              <a:t>أن للعقل أهمية كبيرة في تحديد قوة الإنسان.</a:t>
            </a:r>
            <a:endParaRPr lang="en-US" sz="2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06" y="4724023"/>
            <a:ext cx="2160241" cy="11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اجمل اطارات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413" y="-603250"/>
            <a:ext cx="11306176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2987675" y="1703388"/>
            <a:ext cx="3024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JO" sz="4800" b="1">
              <a:solidFill>
                <a:srgbClr val="7030A0"/>
              </a:solidFill>
            </a:endParaRPr>
          </a:p>
          <a:p>
            <a:pPr algn="r" rtl="1" eaLnBrk="1" hangingPunct="1"/>
            <a:endParaRPr lang="ar-JO" sz="4800" b="1">
              <a:solidFill>
                <a:srgbClr val="7030A0"/>
              </a:solidFill>
            </a:endParaRPr>
          </a:p>
        </p:txBody>
      </p:sp>
      <p:pic>
        <p:nvPicPr>
          <p:cNvPr id="32772" name="Picture 10" descr="http://www.graphicsgrotto.com/glittergraphics/anime/images/ganime2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03625"/>
            <a:ext cx="27051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9">
            <a:hlinkClick r:id="" action="ppaction://noaction" highlightClick="1">
              <a:snd r:embed="rId7" name="drumroll.wav"/>
            </a:hlinkClick>
          </p:cNvPr>
          <p:cNvSpPr>
            <a:spLocks noChangeArrowheads="1"/>
          </p:cNvSpPr>
          <p:nvPr/>
        </p:nvSpPr>
        <p:spPr bwMode="auto">
          <a:xfrm>
            <a:off x="-36513" y="6237288"/>
            <a:ext cx="1042988" cy="6810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SA"/>
          </a:p>
        </p:txBody>
      </p:sp>
      <p:pic>
        <p:nvPicPr>
          <p:cNvPr id="32774" name="صورة 6" descr="تنزيل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חץ ימינה 1"/>
          <p:cNvSpPr/>
          <p:nvPr/>
        </p:nvSpPr>
        <p:spPr>
          <a:xfrm>
            <a:off x="4357900" y="4656968"/>
            <a:ext cx="151216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hlinkClick r:id="rId9" action="ppaction://hlinksldjump"/>
              </a:rPr>
              <a:t>عودة الي الأسئلة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77016826"/>
      </p:ext>
    </p:extLst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صورة 4" descr="images (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276600" y="1412875"/>
            <a:ext cx="47529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JO" sz="6000" b="1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خطأ   </a:t>
            </a:r>
          </a:p>
          <a:p>
            <a:pPr algn="ctr" rtl="1" eaLnBrk="1" hangingPunct="1"/>
            <a:r>
              <a:rPr lang="ar-JO" sz="6000" b="1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حاول مرة اخرى </a:t>
            </a:r>
          </a:p>
        </p:txBody>
      </p:sp>
      <p:sp>
        <p:nvSpPr>
          <p:cNvPr id="33796" name="AutoShape 9">
            <a:hlinkClick r:id="" action="ppaction://noaction" highlightClick="1">
              <a:snd r:embed="rId4" name="drumroll.wav"/>
            </a:hlinkClick>
          </p:cNvPr>
          <p:cNvSpPr>
            <a:spLocks noChangeArrowheads="1"/>
          </p:cNvSpPr>
          <p:nvPr/>
        </p:nvSpPr>
        <p:spPr bwMode="auto">
          <a:xfrm rot="10800000">
            <a:off x="8101013" y="6165850"/>
            <a:ext cx="1079500" cy="6921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SA"/>
          </a:p>
        </p:txBody>
      </p:sp>
      <p:sp>
        <p:nvSpPr>
          <p:cNvPr id="2" name="חץ ימינה 1"/>
          <p:cNvSpPr/>
          <p:nvPr/>
        </p:nvSpPr>
        <p:spPr>
          <a:xfrm>
            <a:off x="5364088" y="494116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hlinkClick r:id="rId5" action="ppaction://hlinksldjump"/>
              </a:rPr>
              <a:t>عودة الى الأسئلة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447369"/>
      </p:ext>
    </p:extLst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اجمل اطارات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413" y="-603250"/>
            <a:ext cx="11306176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2987675" y="1703388"/>
            <a:ext cx="3024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JO" sz="4800" b="1">
              <a:solidFill>
                <a:srgbClr val="7030A0"/>
              </a:solidFill>
            </a:endParaRPr>
          </a:p>
          <a:p>
            <a:pPr algn="r" rtl="1" eaLnBrk="1" hangingPunct="1"/>
            <a:endParaRPr lang="ar-JO" sz="4800" b="1">
              <a:solidFill>
                <a:srgbClr val="7030A0"/>
              </a:solidFill>
            </a:endParaRPr>
          </a:p>
        </p:txBody>
      </p:sp>
      <p:pic>
        <p:nvPicPr>
          <p:cNvPr id="32772" name="Picture 10" descr="http://www.graphicsgrotto.com/glittergraphics/anime/images/ganime2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03625"/>
            <a:ext cx="27051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9">
            <a:hlinkClick r:id="" action="ppaction://noaction" highlightClick="1">
              <a:snd r:embed="rId7" name="drumroll.wav"/>
            </a:hlinkClick>
          </p:cNvPr>
          <p:cNvSpPr>
            <a:spLocks noChangeArrowheads="1"/>
          </p:cNvSpPr>
          <p:nvPr/>
        </p:nvSpPr>
        <p:spPr bwMode="auto">
          <a:xfrm>
            <a:off x="-36513" y="6237288"/>
            <a:ext cx="1042988" cy="6810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SA"/>
          </a:p>
        </p:txBody>
      </p:sp>
      <p:pic>
        <p:nvPicPr>
          <p:cNvPr id="32774" name="صورة 6" descr="تنزيل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חץ ימינה 1"/>
          <p:cNvSpPr/>
          <p:nvPr/>
        </p:nvSpPr>
        <p:spPr>
          <a:xfrm>
            <a:off x="3995936" y="4725144"/>
            <a:ext cx="151216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hlinkClick r:id="rId9" action="ppaction://hlinksldjump"/>
              </a:rPr>
              <a:t>عودة الي الأسئلة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341474"/>
      </p:ext>
    </p:extLst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صورة 4" descr="images (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276600" y="1412875"/>
            <a:ext cx="47529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JO" sz="6000" b="1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خطأ   </a:t>
            </a:r>
          </a:p>
          <a:p>
            <a:pPr algn="ctr" rtl="1" eaLnBrk="1" hangingPunct="1"/>
            <a:r>
              <a:rPr lang="ar-JO" sz="6000" b="1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حاول مرة اخرى </a:t>
            </a:r>
          </a:p>
        </p:txBody>
      </p:sp>
      <p:sp>
        <p:nvSpPr>
          <p:cNvPr id="33796" name="AutoShape 9">
            <a:hlinkClick r:id="" action="ppaction://noaction" highlightClick="1">
              <a:snd r:embed="rId4" name="drumroll.wav"/>
            </a:hlinkClick>
          </p:cNvPr>
          <p:cNvSpPr>
            <a:spLocks noChangeArrowheads="1"/>
          </p:cNvSpPr>
          <p:nvPr/>
        </p:nvSpPr>
        <p:spPr bwMode="auto">
          <a:xfrm rot="10800000">
            <a:off x="8101013" y="6165850"/>
            <a:ext cx="1079500" cy="6921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SA"/>
          </a:p>
        </p:txBody>
      </p:sp>
      <p:sp>
        <p:nvSpPr>
          <p:cNvPr id="2" name="חץ ימינה 1"/>
          <p:cNvSpPr/>
          <p:nvPr/>
        </p:nvSpPr>
        <p:spPr>
          <a:xfrm>
            <a:off x="5364088" y="494116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hlinkClick r:id="rId5" action="ppaction://hlinksldjump"/>
              </a:rPr>
              <a:t>عودة الى الأسئلة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34806183"/>
      </p:ext>
    </p:extLst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http://i.ytimg.com/vi/0TynAo-PCOM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05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2748326" y="3068960"/>
            <a:ext cx="3456384" cy="29523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شمس الأسئلة</a:t>
            </a: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55576" y="-17140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/>
              <a:t>قم بطرح أسئلة حول الصورة التي </a:t>
            </a:r>
            <a:r>
              <a:rPr lang="ar-AE" sz="3600" dirty="0" smtClean="0"/>
              <a:t>شاهدتها؟</a:t>
            </a:r>
            <a:endParaRPr lang="he-IL" sz="3600" dirty="0"/>
          </a:p>
        </p:txBody>
      </p:sp>
      <p:cxnSp>
        <p:nvCxnSpPr>
          <p:cNvPr id="8" name="מחבר ישר 7"/>
          <p:cNvCxnSpPr/>
          <p:nvPr/>
        </p:nvCxnSpPr>
        <p:spPr>
          <a:xfrm>
            <a:off x="6204710" y="4149080"/>
            <a:ext cx="167965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>
            <a:stCxn id="4" idx="5"/>
          </p:cNvCxnSpPr>
          <p:nvPr/>
        </p:nvCxnSpPr>
        <p:spPr>
          <a:xfrm>
            <a:off x="5698534" y="5588930"/>
            <a:ext cx="601658" cy="1008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stCxn id="4" idx="2"/>
          </p:cNvCxnSpPr>
          <p:nvPr/>
        </p:nvCxnSpPr>
        <p:spPr>
          <a:xfrm flipH="1">
            <a:off x="971600" y="4545124"/>
            <a:ext cx="1776726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>
            <a:stCxn id="4" idx="3"/>
          </p:cNvCxnSpPr>
          <p:nvPr/>
        </p:nvCxnSpPr>
        <p:spPr>
          <a:xfrm flipH="1">
            <a:off x="2051720" y="5588930"/>
            <a:ext cx="1202782" cy="936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>
            <a:stCxn id="4" idx="4"/>
          </p:cNvCxnSpPr>
          <p:nvPr/>
        </p:nvCxnSpPr>
        <p:spPr>
          <a:xfrm flipH="1">
            <a:off x="4427984" y="6021288"/>
            <a:ext cx="4853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6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3alem.com/vb/imgcache/27934.imgcach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324"/>
            <a:ext cx="9144000" cy="659735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115616" y="1124744"/>
            <a:ext cx="5976664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</a:t>
            </a:r>
            <a:r>
              <a:rPr lang="ar-AE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َ</a:t>
            </a:r>
            <a:r>
              <a:rPr lang="ar-S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هم</a:t>
            </a:r>
            <a:r>
              <a:rPr lang="ar-AE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ْ</a:t>
            </a:r>
            <a:r>
              <a:rPr lang="ar-S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الم</a:t>
            </a:r>
            <a:r>
              <a:rPr lang="ar-AE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َ</a:t>
            </a:r>
            <a:r>
              <a:rPr lang="ar-S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</a:t>
            </a:r>
            <a:r>
              <a:rPr lang="ar-AE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ْ</a:t>
            </a:r>
            <a:r>
              <a:rPr lang="ar-S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موع</a:t>
            </a:r>
            <a:endParaRPr lang="he-IL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hQQERMSEBQVFBUVGBcaGBMYGRMYGRQYHRYVFhQeFBgcGyYeGBwnGRYTIC8gJCcpLC0sGB4yQTIqNyYrLCkBCQoKDgwOGg8PGiskHyQ0NC8sMDEqNDQsKi0sLCwqKS8vLy8sLC0sNCksLCwsLCwsLywsLSwsLCwpLCwsLCoqLP/AABEIANwAtAMBIgACEQEDEQH/xAAcAAEAAwEBAQEBAAAAAAAAAAAABQYHBAMCAQj/xABDEAACAQMDAgMFBQQHBgcAAAABAgMABBEFEiEGMRNBUQciMmGBFCNCcZEzUmKhJENTcoKisRVUc5LBwgglY2Sy0eH/xAAaAQEAAgMBAAAAAAAAAAAAAAAAAwQBAgUG/8QALREAAgIBAwMCBQMFAAAAAAAAAAECAxEEITEFEkFRcQYTYYGhkbHwIjJy0eH/2gAMAwEAAhEDEQA/ANxpSlAKUpQClKUApSlAKUpQClKUApSlAKUpQClKUApSlAKVhvV3tWu9M1i4Ko0tqxVPDfeFLIiCQwPjCtk4OARzyK0nor2jWurA/Zy4dBl4nUgoM4HvDKnn0NAWmlKUApSlAKUpQCo6/wCora33ePcQx7Mbg8iKVyMjIJzyO3rUjWX+2L2WDUEN3aj+lRryg/r0Hl/fA7Hz7ehAHz1V7frO3VlsgbqXyOCkSnA5ZiMt37Ac47jvV/6Yu5JrO2lnwJZIo3cAEAMyhjwe3ftWVezH2MWjxw308wuwwDrGFxED6SA+85BGCDtGQQQa2igFKUoBSlKAUpSgFKVnvtU9qn+xxHFFGss8oLAMSEjQHGWA5bJDAAEdic9gQLf1F1DFYQNcXBKxqVBI5PvMFGB598/kDUhFKHUMpDKQCGBBBB5BBHcYrIOs5p+pbBf9m42RKkssZJzJMyn7lG4G5FyxzwS6dq6fYxrN/En2G+tLkRxnbFO0bARjnKOWxlRjhhnGcdsUBrNYJ7XtX1LTtUW7iklWAhPCwWMJwo3pIuduSQSQeSMEduN7pigM+tZ7SfTYI9b8GJ7oySmKZghVmkdhs3HchCsoByD/ADru9nvRsGnSXwtQQjSRqCWLHCRKSM/J5JKgvbF7LZdUMVxaMvixrsaNztDpu3Aq3YEFm4PcHyxzbugOmm06whtpGDSKCXYFiCxJPBPOAMD6UBYqUpQClKUAr5LjOMjJBIHmQMZ/1H6iqr7RuvBpFusxheUuSq4wEVsZHit+EEZxgHOD271VvZJFe31zNq9+cLJH4UEeCF2F1cmMeSDaADyWJJzxyB9e3Dr2601IIrTEfjhyZuCw27QVQHgH3gc81hMnWt8xLG8usk5/bTD/AEbiv6v6s6Rt9TgMF0pK5yrKcNG2CAyH1wT3yKzyH/w32gbLXNwVzwoEQOPmdp/0FAVn2A9ZTLdtYvukjm3yAkkmJwNzNk+Tdj88H1z/AEHUB0r0LaaYpFpEFLfFISWdh3wWPOPkOKn6AUrl1HUkt03ynAyAAASzMeyoo5Zj6Cqvq1vPfsiyEQ2oYM0HLSXGOQszA7UTOCUG7OME8kVR1vUKNHHutlj0Xl/z9DaMHLgsN/1DbwbRJKoLZ2qMsxx3IVQWwOMnGBkZrhm6+sEYqbuDIBJw6nGM8EjI3cHC/Ecdq57bRIIpWmjijSRlCs6qFJUHIBx35r2axjO4lEO4qW91feK8qW45IwMZ7V5d/FqztVt/l+vgn+R9T4g66iklMSQ3RZRk5hdAF7ZBfaG58hk1M6dqcdwpaM9jhlIKsjYBw6nlTgg8+RB7GuCo7UUkjdLm3G504ki7ePF5r6b1J3IT55HAc1nR/FDsvUL4qMX59H9fp+wlRhbFrqke0r2YxaxGrbvCuI1IjkxlWB5CyDuVz5jkZPfsZO266gkvEtEy3iRK6zD4NzbyI281fZGzYPoRwRVkr2iafBWIHojpVdMsorVSGKgl3Axvc8sf+g+QFT1KVkCleF9fRwRtLM6oiDLOxwFHzNQtp1vDI8aGO4jEzbY5JYmRHbBIAz7ykhTjcBnFYykCw0pSsgUpSgFKUoCj9fda6VGj2eoSBy2A0SqXZPxKTgEKRwRnntXX7O+uItThkEbh3gbYx2lN6nPhSBSBt3KDlfJgw7Yry1/2SadfTtcTxN4j43FZHXccYyQDjOMVOdO9K22nxmOziWJWILYySxAwCzHJP/6aAlqUpQClKUBRdX1eNNSb7SWDIiLbRBXYybgWmeJVBLNnCEj4QnluOYnqn2hvprg3NqyRyRSNDllMkkimMbXC5ES4kGSST8s8HUKzvqi0c6i8YVZTcW4dGJKm3+zurIo4IZWnZGOCCOc5wK831Lpembnq78y42zhRWyePtl/XxvuTQm9oo6l60haVYolkmyMvLCpkjhOMgSOuRuPHAyfM4pfLcXTYjkks4FyWl2x+LKf4A4IjQDJLMMk+QAya8bS61C5juLORorVlhdJfEYLEQT48f2ZSFkkLghi/AGauGvaCt2iq5I2NuC4DIxxx4sbe7IPkfPkYODVOnommokp4cmvXGG/XH439OPJYy2iu9GdRSho7K6WZ7jY8rTt4JjZBIVUoyN7y/CAcVc6qOldCNE0s6yCC4kZuYRmFI8jaoicY5ILnGDuZufM8nUWjXNpE9zBe3Ut0wEaRsImjldmXASHbtTsTkcgA5J5rnazoTttdlTjFNZw/Xl8LCSCk0tzu1vpa1gjecvLbqtx9rkeItuLhSp7AsF5J4+fqanugryWaF5nZ2gkYNbGXaZTHtGS5XyLZKg+8B39B+XUEk1uVR2t5WQYfCM0bYBOR8JOeDj6GuP2ZweBHcWspzcRy75SMbH8Ubo3iUACNSFI24+JX75ybfwzqHOU4Tm21ws+2+Mb++fsRXL0RdKg+peomtWt44ohNLcSFFUv4aqAjO7s21jgAeSnuKnKq/WsYVrG4/srlVPH4ZlaA/l7zofpXtJNpNorrkh7fUZb65ma8jWOKwbCxo7SrJNsEhlPuKTsjZNq7eGZj3AxGyXmoahPDLb28cFtC/iK11vDzMFZUbwkO5QNxIBIycE+lTGh2JgvbxYy7RS7JmLA+7O2VdUcj3wUSM4528DzxUX1J07FNOUl1W5geQblgE8UYwSQNilQWGQeMntVHvzLJZ7cRwXPp7XHneeGZFWS3ZFZkLFH3xiQYyAVIB5U5xxzzU3VH6NlNhKunSiEiVXkhmiRYzLsCiQToCcyBSp8TJDDvgjm8Veg8rJWawxSlK2MClKUApSo7qPWRZ2s9yUaTwUZ9i92wO3Y4HqfIZPlQEBq2rXM93Na2ky2/2dYWd2iEpcyiQgAFwFUBBz3JJ7Y5+j1dJZD/AMzCeFnAvIg4RT5CeI7miz5MCyknHu+cFf6UL147mTURFMq+6bY26AAge6WO55U3c4Y4+QzUpYaTcS201tqDxTq4KLKilWkjZcZkT4VYdwVJB49OakrmpZT2LCryvqdXT/XD3Dwie2NvHchjbyGQOXwN6iVQo8Jmjy4GW7MM8DNtrMrLVGl06wuJY/DaO4tVx37TC2LL8mBY49DWm1PXJyW5FNYex+E471n2n2g1Zk1C53bPvBaxKzxiOEkLucoQzPIEViCcAbRjuTK6pcf7SEkCFltQWSSRSVa4I4dI2HaMHIZh8Ryo4BJgdJ16PSols79jEIcrFcMrmOaLJ8P31UhZAuFZTg5XPIOahvn3Ltib1xxuzp1H2d27oRb77c53YWSYxMwO772HftdSe/Y8nkV1X3SqXqRC93YRcNbRyOIGYEe8cAM/YY3dh5Z5r20jrC2vH2WrPKADmRY5PCXHkZCAufkOa7tWlmWF2tkSSUfCjsUVuectjjjNVcyWzLGI8lZ0HoiXTrsGzn/oT58S1kLHwzg4aFufPHBxxnk8YmtWtpRPDOi+KkaSjwQVVt7bNrgsQpwquuMg++e+TURoHtAEtx9ivYTaXeARGWV0kBGRsceZHOD+pq31FqK/mxcLOGsCOMbFIuevblZIIl02fxJiy4d1RFcZIAk2kMNgZyw7D1Occ97cPZXEks2px29xMkZaMW/iQpGjOI9xPvBdzuN5Zckntxi46zpQuYjGWKNkMkq/FFIOUdfmD5eYyOxqqPrSvBMb5ltryzwjyBS6sH/ZlUx97DLj9n68cEA1Bo9Bp9LLvpjh+ucv85NZLwyx9OdaO8wtL5Y45nUvDLES0F2g5JhJ5VgCMoSeOQSK7es23JBAuC0s8XHmFjcTSN8sKnf+IDzrKtEeZ9EnuDGYHtLhp7QENiIKUcqm7kx5aVMenFaNoRkuMXlyuySVBshyWFvEcMFzgZcnDOcDkKPwiuvK3EXnnghUMyWD71/XfsvghYnmknkEccaFAS21nOSxAAAU8156D0cZJp7zUYomlmVI1gO2VYIUzhdxGGZmO5iBjgD1rzEX2jV4FHw2cMkrdiPEmPhQg+h2JO31q60oglHu8i2WXgj9O6ftrYlre3hhLcExxxoSPQlQMipClKskIpSlAKUpQCvK5nWNGdyAqgliewUAliflgGvWvxlBGDyD5UBlUPTenTJ/tK9gtoUlUGOMhIo44jlo94XAeVgdxPPcKO2TNdI6xZsZLWxjaJYgr7TG8asshYhow/JUkZzjHIqc0/oCwgkEsVtGHX4SdzbOc/dhiQn+ECvvW+kY7mVZxJNBOqFBNCwDFM7trhgyuu7nBHFVpUuWcsmjYlwiLv8ApeOS0ktFLIjElCDkxNv8RSnyV+QPpXFedUSXQTTTuhu3B+0Mu4BIFx4kkD+YkyFQ91LNnlKkdMM0Ej211J4rcvDMQqmaLjIYKAPEQkBsDkFW8yByakgi1G0mPaWOa33ejEpNEPr4co/SoIylW3FkjUZpMm7W2WJFjjUKiAKqjgKoGAB9K5da1ZbWLxHjlkXOCsUbSMMg8lRzj5130qAmKVP7X7CMfeGdDzhWhlUnHcDIx6VSupPb8zApYQ7P/WlwSP7sY4H5kn8q0vrXpCPVLYwSHaw96OTuY3xjPzB7Eef0FfzvrPRdzpsyi7iPhh1+9ALRuu4Zw3bkeRwatVRrl7kFjmixdEXVxJcE36yPBPcRB52GHiueGt3RiMqeVHHG18elf0LWY380F6Raac3jNLdRzzSplkhUOrszPjAOEAVc5rQLTV0lnnhXO6Dww58supcAfkMfrUd2+5JFKO2cndVZ6xulszDqGD90wil2jLPDKcYx+LbJ4bgfn61ZqpftTnZrWK1hAaa5mjCKTjhGErk/wjauT/EKijybS4PBNefWJns/Be3gXY83je7NPHvO1Y4/JGZMMxPAOOCaul9epBG8srBUjUszHyAGTVTlX7UizQHwriEnaW7xv+OOYDuh4DDzGGHka/NPmbXXWJ4mitoGH2tG/rJ1IIgU/ijHDs34gUHrWtE/n7JYxyZsXyt/UsPs8s3MD3ky7Zb1/FI80iwFt0+kYB/Nm9atdKV10sLBzxSlKyBSlKAUpSgFKUoBSlKAjdf0f7VFtVvDkQ74pQATHIAdpx5gglWHmrMPOqlBeJqMc1ldAwXUWPEjB96N1IaKa3J+JN21lb8gfnf6gOp+j470pKrNBcxfsrpMb0/hYdpIz5oeOT2zmorK+/3N4T7SI0vXmR1tb7CT9kkxiO6A/FEewf1iPIPbIwanqoNxq76jb3Gnyon2iNxFNKuHgXGCZYm/fxnCfErd8Yr5lv7vTnhigkN6shIW3mIEqqoyzLOB8I90HeD8Q5ya5k5RjLsbwy7FSce5cGgVTtY1K+srmSRomvLGTHuRgGW2OMMAn9Yh7+ffy7HqT2g26ELeLJZuePvl9wn+GVNyH9R9KnrLU4pxmGWOUeqOr/8AxJraO2/KMPfYp0ntdsEXbB4sknZbZInDlvTBGBUn0Dps0cEs10uya6meZ485MYbAjUn5KoqU1HqO1tsme4hiPnudA3H8Odx/SoS+63keN3sbdmRVLNd3AaC3RQMluR4kgA8lAz61vjKwka8Pdlh1fWI7WMyTNgZAVRy0jH4VjXuzHyAquWFi8sxvLoYlZdscWQRbRZztB83Y8s30HA5jOjLWW4jS/viZLiQEpnhYY2+ERJ2TIwSe5yOatNcvU381x+5dpr4kyr9TaiNPlS7CM4mxDJEmC0j4Jt2UebZ3J+TD90VbfZ7olxAk812FSS6kEpgXkQ4RUALfiYqq5PbNR3TWnC71CW4k5jssRRL5eOyB5nI9QjRoPzar9XX0NHZBTfLX48HP1NvdJxXCFKUroFUUpSgFKUoBSlKAUpSgFKUoBSlKAqGt+zmKWV7m0lks7hzlnj5jlPP7aE+6/fuMH51ULa7l06YjWF2yzNtS8GDbuoyURTgeD+I7WHJJOfTXq8L2ySZGjmRZEYYZGAZWHzB4NVrtNC5brf18ktd0q3sVJlDjBAZT5HBBH+hFVfVPZtZTMJFiWKQHOVVdjH+OM+6w+gqYvtJGlzwxxbvslwSiIxLfZpsFlVGJz4bqGwpztZeOGxUlXnbYWaWztT/6deEoXxy0VzT9KltD/R7PTSw7SqJIW+o2SEfR697rR573A1CVDGCD9lhDLExByPFdiXlHbj3R8qnKViWrta5C08EAKUpVUsHn0DciO4v7VjhzKLhB+9HIiKSPXEiMD6ZX1q7VnOsadIWiuLVlS5gJKFs7HU/tI5cc7GAHbkEA1bul+o1voTIFMbo7RyxMQTFIvxqSOCOQQfMEHivUaHURtrS8o4mpqcJt+GTFKUq8VhSlKAUpSgFKUoBSlKAUpSgFKUoBSlKAq3tJiBsS3nHNbOv5i4i/6E1zVw+07qGIS2dg7iMyypM7sQqrHC28DcSBuaRFAHoD8s9kcgYAqQQexByD+Rrg9Vf9cTqaH+1n1SlK450BSlKAV5ey9S638/4JruQp6MqKkRYfmyN+lQPU2quwa1tGxMww8vcWykck4/rCPhXvzk4GDVj9mWrIbVbJgqTWiqjIOA6f1cqequOT6NuFd7pmnlFO2S52Ry9bYniKLlSlK7BzxSlKAUpSgFKUoBSlKAUpSgFKUoBXJqmqxWsTSzuERcZJzyScKFA5ZiSAAOSTXXWZ9ZXRn1MRk5jtIUYJ5eNMX94+pESYHpvPrWYrLwEcfVCLqkySTx7Y4gypEfikUsjZn+WY1IQduck5IEeOmokO63Mls3rA5QE/NOUb6rUrXnNcKm3ccbmCg+WT2B9MnirPy4Yw0Srbg8YLy9i/HFcr6SKYpP8AnTKk/mgrsHVLqPftJ8/wGGQfQhx/MCuW3vNzyoRhoyOPVWXcjfX3h+amug1Rs6ZprN8Y9ieOosj5PN+sJDxHY3JPlvMEa/U7yR+leTXd1N+0ZLdD+CIlpPyaZgAP8Cj86+0vo2baJELfuhlJ/QHNe1Zq6Zp4POM+5iWosl5PO3tljXaihQPIep5JJ7kk9yeTXPeQyK6XNqQlzFnYT8Min4o5fVG/kcEV2UroNJrBAXnpPqhNQgEqAo6krLC3xQyD4lb18iD5gg1NVj7zPZTfbrbO5R9/F5XMS8kEf2ijJVvp2NazY3qTxpLGdySKrq3qrAMp/Qiqko9rwaNYPelKVqYFKUoBSlKAUpSgFKUoBSlQGudb21o/hMzSzf2EQ3yD03AcRjty5A5oCfrD9U1iY6hf3SReLB4ohIXPiKIF2FkU8ONxcEDnjj5z2se2SaGTw1sQu5d6mScZIyVOVjRgDny3eYqg6H1TNbqVmiWRSzsWjYh8uxdsq3Dck+YP51hXVwniTwy/T0/U21/Nrg3H1RdbHUI503wsHX1HkfMMO6n5GvS4t1kVkcBlYYKnsRUJClpfEyRNtl/E0bNFMP8AiAYJ/wAQIr6Ok3afsrzcP3Zokf8AzrtP8qu5Kr22ZH6zobRz2ZjuJwsk8UDLu97w5JFyBJjdxjjJOMmtWt/Zhp64LweMw/FO8sx/R2I/lWX31vdGewWZ4WzeW+1I43DMQ4ZiSXOAFDE4Fb1VezkjZXLv2c6bKMPZW+P4Y1Q/qmDVf1H2XyRe9pt0yf8At7jdNEe3Cv8AtI/1b6VodQ3VnUi2Fs8zDe3wxxD4pZD8CL+fc+gBPlWibXBgx606ouTLNBJZkywMUkEUsZwR54Yg7T5HJqdsbiR8mSLwh5AurMfzC5A/X6VCabJaTRjxnjM7FnlLERTCVzul81dfeJGBxgCp2zt0iTClivfczs/+diePrVqOfLJEe5UHg9j3/LzqzeyVidHss9/DP6b3A/lis56g6xtoYpAJVeTY+1EO87tpxnbwBnvk1qvQFuI9MsVH+7wny7sisf5k1Fa1sayJ+lKVCailKUApSlAKUpQClKUBVfabrslnp0ssDBJGKRrIe0e9whf6Ak/niqdYaekC7UHzZjyzt+JpG7sxOSSa1DVdLjuoXgnQPHIMMpzyO/lyOQDVAvugLu0H9BdbmIdoJ22SoOMCOYAhh/fGQB3NSVyUXubJlP67twIo5zx4T4J/gf3T/mCH6VWEcMMggj1HIqz9T6rJGiJdWlxAPFiLtJHuiVA4Zj4i5U9sY+dfsdvplycp9nJP7jCJv0BU/wAqranSLUS7oywz0fSeuPQQdbj3Rbzzhr9yqQRLHKZvCimyAGSTcOx4KOpDRt5ZFdc+rzliYZJbaPHERl8fB5yfEdAcduPLHerO3Q1se3jD8pZf/uo7VdAsoBtEbTztxHbmSWR5Hx7o2Bs4zyT6ZqCGhtg+5Tx93+2cfjJtf1Hp9trudDbfjuwm/Xgv3sr6ZhktrbUZi81y6Eh5G3CIklWESgBVzjvjPzrRarvs80Z7PTbW3mGJEj95f3WZi5H03Y+lWKrh5gVkHtH6gEGrRC4O6JYPu1jy5gdm+8eZByCwAUEZ90fM1pvUmrfZLS4uAMmKJ3AOcEqpKg48s4r+cJYJkImuTvN0Fl8fn3mdQ2xz5MM4A7EdvSo7Jyrj3xWcHQ6dpq9VqFVZPtT8/XwvuXox2l8M4huB6+6xH/cv5cV4jomy/wB2j/zn/uqhS2C7/ECIzYwQwbB5ByCjKytx3B7V+wRTDO65nGTwqySYUegyST9a0j1KtrMkdaz4c1itcIJNeJZwv9lv6storaykjgiRXmAjjSNBukZiBhQBljjNbdo1j4FvDD38KONP+VAv/SsP9l2sJZ36rcgSfaCES5ky0sLnhVDnsjZI4xyRW+VMrY2rujwcPV6W3S2uq1YaFKUrJVFKUoBSlKAUpSgFKUoBSlKAVE33SVnOS01rbyMe7NFGWP8Ai25/nUtSgKm3sq0s5/ocXPkN4H6BsVJaH0bZ2LM1pbxxM3BZR72PTcckD5CpqlAKUpQHLqenrcQywPnbKjo2O+1lKnHzwaxxNKexxp2oKHQ5WCYj7u5j/CpzwsgH4TzwMZ71ttcmq6TFdRNDcRrJG3dGGR8iPQjyI5FbRl2syngwjUeinTm1cEf2MhPH9yTuPyYH86gJopkkSFoJBLISEU42tjGTvBIwMgk+VapqnQ95Z82TfbIRn7iVgs8Y9I5T7so78Pg9uT3qpWWoh9QkNyjWzpEqRRTgRu25mMxUE4blVGQTkVFPSUWvOMM7em67rKIdkZ5X13x7fzB+L0DE8ZE7u7kfEpKqh8iijvg/vZrXehtaa7sYZJP2ozHL/wAWNjHIfqyk/WqVUv7IZy9vduP2bXkxjPGCNsYYj1G8PVidcYJKKwcq+2d0u+xtt+WXylKVEQClKUApSlAKUpQClKUApSlAKUpQClKUApSlAKUpQCua/wBNiuE2TxpKn7jqrr+jAiumlAU+69lGnuNojkjU5ykc06I2e+UD4/lVm0vS4rWJIbdFjjQYVF7Dz+pz5muqlAKUpQClKU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2994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95494" y="3244334"/>
            <a:ext cx="63530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أعزائي</a:t>
            </a:r>
            <a:r>
              <a:rPr lang="ar-AE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الصغار </a:t>
            </a:r>
            <a:r>
              <a:rPr lang="ar-SA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هل أنتم</a:t>
            </a:r>
            <a:r>
              <a:rPr lang="ar-AE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م</a:t>
            </a:r>
            <a:r>
              <a:rPr lang="ar-AE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ُ</a:t>
            </a:r>
            <a:r>
              <a:rPr lang="ar-SA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س</a:t>
            </a:r>
            <a:r>
              <a:rPr lang="ar-AE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ْ</a:t>
            </a:r>
            <a:r>
              <a:rPr lang="ar-SA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تعدون</a:t>
            </a:r>
            <a:endParaRPr lang="ar-AE" sz="4400" b="1" dirty="0" smtClean="0">
              <a:ln w="22225">
                <a:solidFill>
                  <a:schemeClr val="accent2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44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للانتقالِ </a:t>
            </a:r>
            <a:r>
              <a:rPr lang="ar-SA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إلى</a:t>
            </a:r>
            <a:r>
              <a:rPr lang="ar-AE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44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مَرحَلَةِ </a:t>
            </a:r>
            <a:r>
              <a:rPr lang="ar-AE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44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الأسئلة</a:t>
            </a:r>
            <a:r>
              <a:rPr lang="ar-S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؟</a:t>
            </a:r>
            <a:endParaRPr lang="he-I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carsondellosacatalog.com/images/edu/big/CE/CD_60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384" y="245565"/>
            <a:ext cx="8003232" cy="5530626"/>
          </a:xfrm>
          <a:prstGeom prst="rect">
            <a:avLst/>
          </a:prstGeom>
          <a:noFill/>
        </p:spPr>
      </p:pic>
      <p:sp>
        <p:nvSpPr>
          <p:cNvPr id="5" name="אליפסה 4"/>
          <p:cNvSpPr/>
          <p:nvPr/>
        </p:nvSpPr>
        <p:spPr>
          <a:xfrm>
            <a:off x="1745686" y="719556"/>
            <a:ext cx="2340260" cy="13961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dirty="0"/>
              <a:t>نطرح أسئلة</a:t>
            </a:r>
            <a:endParaRPr lang="he-IL" sz="4800" dirty="0"/>
          </a:p>
        </p:txBody>
      </p:sp>
      <p:sp>
        <p:nvSpPr>
          <p:cNvPr id="6" name="אליפסה 5"/>
          <p:cNvSpPr/>
          <p:nvPr/>
        </p:nvSpPr>
        <p:spPr>
          <a:xfrm>
            <a:off x="5316771" y="1039044"/>
            <a:ext cx="2076568" cy="11612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dirty="0"/>
              <a:t>نُناقش</a:t>
            </a:r>
            <a:endParaRPr lang="he-IL" sz="4800" dirty="0"/>
          </a:p>
        </p:txBody>
      </p:sp>
      <p:sp>
        <p:nvSpPr>
          <p:cNvPr id="7" name="אליפסה 6"/>
          <p:cNvSpPr/>
          <p:nvPr/>
        </p:nvSpPr>
        <p:spPr>
          <a:xfrm rot="1632307">
            <a:off x="5536795" y="2900243"/>
            <a:ext cx="2611933" cy="15945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dirty="0"/>
              <a:t>نحل</a:t>
            </a:r>
            <a:r>
              <a:rPr lang="ar-AE" sz="3600" dirty="0"/>
              <a:t> مُشكلات</a:t>
            </a:r>
            <a:endParaRPr lang="he-IL" sz="3600" dirty="0"/>
          </a:p>
        </p:txBody>
      </p:sp>
      <p:sp>
        <p:nvSpPr>
          <p:cNvPr id="8" name="אליפסה 7"/>
          <p:cNvSpPr/>
          <p:nvPr/>
        </p:nvSpPr>
        <p:spPr>
          <a:xfrm>
            <a:off x="2915816" y="3845476"/>
            <a:ext cx="2160240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/>
              <a:t>نستنتج</a:t>
            </a:r>
            <a:endParaRPr lang="he-IL" sz="4000" dirty="0"/>
          </a:p>
        </p:txBody>
      </p:sp>
      <p:sp>
        <p:nvSpPr>
          <p:cNvPr id="9" name="אליפסה 8"/>
          <p:cNvSpPr/>
          <p:nvPr/>
        </p:nvSpPr>
        <p:spPr>
          <a:xfrm>
            <a:off x="3107385" y="2162087"/>
            <a:ext cx="2160240" cy="14261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dirty="0"/>
              <a:t>نُقارن</a:t>
            </a:r>
            <a:endParaRPr lang="he-IL" sz="48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1" y="0"/>
            <a:ext cx="2028825" cy="2247900"/>
          </a:xfrm>
          <a:prstGeom prst="rect">
            <a:avLst/>
          </a:prstGeom>
        </p:spPr>
      </p:pic>
      <p:pic>
        <p:nvPicPr>
          <p:cNvPr id="11" name="Picture 2" descr="http://images.ropy3030.multiply.com/image/3/photos/315/500x500/109/poohs.jpg?et=u,NtFE5RrgF4eoaUec5eGw&amp;nmid=109719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26" y="846138"/>
            <a:ext cx="1905000" cy="2133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" y="837710"/>
            <a:ext cx="1905000" cy="168482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09494"/>
            <a:ext cx="3301813" cy="2078651"/>
          </a:xfrm>
          <a:prstGeom prst="rect">
            <a:avLst/>
          </a:prstGeom>
        </p:spPr>
      </p:pic>
      <p:sp>
        <p:nvSpPr>
          <p:cNvPr id="16" name="מלבן 15"/>
          <p:cNvSpPr/>
          <p:nvPr/>
        </p:nvSpPr>
        <p:spPr>
          <a:xfrm>
            <a:off x="827584" y="3170820"/>
            <a:ext cx="2736304" cy="20239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hlinkClick r:id="rId6"/>
              </a:rPr>
              <a:t>أحبائي لنُشاهد الفيديو معًا </a:t>
            </a:r>
            <a:endParaRPr lang="he-IL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645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2" cy="2880320"/>
          </a:xfrm>
          <a:prstGeom prst="rect">
            <a:avLst/>
          </a:prstGeom>
        </p:spPr>
      </p:pic>
      <p:sp>
        <p:nvSpPr>
          <p:cNvPr id="3" name="ענן 2"/>
          <p:cNvSpPr/>
          <p:nvPr/>
        </p:nvSpPr>
        <p:spPr>
          <a:xfrm>
            <a:off x="1259632" y="3573016"/>
            <a:ext cx="7200800" cy="237626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هيا بنا </a:t>
            </a:r>
            <a:r>
              <a:rPr lang="ar-AE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أ</a:t>
            </a:r>
            <a:r>
              <a:rPr lang="ar-AE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عزائي</a:t>
            </a:r>
            <a:r>
              <a:rPr lang="ar-AE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نَتَعلم ونَلعب ونَمرح  </a:t>
            </a:r>
            <a:endParaRPr lang="he-IL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382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ענן 1"/>
          <p:cNvSpPr/>
          <p:nvPr/>
        </p:nvSpPr>
        <p:spPr>
          <a:xfrm>
            <a:off x="3347864" y="516874"/>
            <a:ext cx="4608512" cy="1944216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عنوان الحكاية </a:t>
            </a:r>
            <a:endParaRPr lang="he-IL" sz="4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92896"/>
            <a:ext cx="78488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AE" sz="115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الأرْنَب الذي هَزَمَ النِمْر</a:t>
            </a:r>
            <a:endParaRPr lang="he-IL" sz="115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21088"/>
            <a:ext cx="3600400" cy="19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6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543" y="1052736"/>
            <a:ext cx="825899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AE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نُقارن بين ما قلنا عن النمر والأسد قبل سماع الحكاية وبعد سماع الحكاية</a:t>
            </a:r>
            <a:endParaRPr lang="he-IL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תרשים זרימה: תהליך חלופי 2"/>
          <p:cNvSpPr/>
          <p:nvPr/>
        </p:nvSpPr>
        <p:spPr>
          <a:xfrm>
            <a:off x="5292080" y="1844824"/>
            <a:ext cx="3168352" cy="381642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قبل</a:t>
            </a:r>
            <a:r>
              <a:rPr lang="ar-AE" dirty="0" smtClean="0"/>
              <a:t> </a:t>
            </a:r>
            <a:endParaRPr lang="he-IL" dirty="0"/>
          </a:p>
        </p:txBody>
      </p:sp>
      <p:sp>
        <p:nvSpPr>
          <p:cNvPr id="4" name="תרשים זרימה: תהליך חלופי 3"/>
          <p:cNvSpPr/>
          <p:nvPr/>
        </p:nvSpPr>
        <p:spPr>
          <a:xfrm>
            <a:off x="899592" y="1844824"/>
            <a:ext cx="3240360" cy="396044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بعد</a:t>
            </a:r>
            <a:endParaRPr lang="he-IL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5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259</Words>
  <Application>Microsoft Office PowerPoint</Application>
  <PresentationFormat>‫הצגה על המסך (4:3)</PresentationFormat>
  <Paragraphs>62</Paragraphs>
  <Slides>19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5" baseType="lpstr">
      <vt:lpstr>Arabic Typesetting</vt:lpstr>
      <vt:lpstr>Arial</vt:lpstr>
      <vt:lpstr>Calibri</vt:lpstr>
      <vt:lpstr>Times New Roman</vt:lpstr>
      <vt:lpstr>Traditional Arabic</vt:lpstr>
      <vt:lpstr>ערכת נושא Office</vt:lpstr>
      <vt:lpstr>מצגת של PowerPoint</vt:lpstr>
      <vt:lpstr>מצגת של PowerPoint</vt:lpstr>
      <vt:lpstr>قم بطرح أسئلة حول الصورة التي شاهدتها؟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تعالوا معًا نُصنف صفات كل من الأرنب والنمر؟</vt:lpstr>
      <vt:lpstr>رتّب الجُملَ التاليةَ حسب تسلسلها في القصةِ:</vt:lpstr>
      <vt:lpstr>قارن بين تصرّفِ الأرنبِ وتصرُّفِ النمر .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feda</dc:creator>
  <cp:lastModifiedBy>EMRAN GNAIEM</cp:lastModifiedBy>
  <cp:revision>113</cp:revision>
  <dcterms:created xsi:type="dcterms:W3CDTF">2012-11-21T04:10:27Z</dcterms:created>
  <dcterms:modified xsi:type="dcterms:W3CDTF">2020-03-17T10:29:02Z</dcterms:modified>
</cp:coreProperties>
</file>