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F078B-8479-4F51-A324-B6FC20CC7D55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436A3-7607-41E3-A073-A94957709F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BCFDBF-144D-4033-B8B7-C7B098A6DE4C}" type="slidenum">
              <a:rPr lang="he-IL" altLang="en-US"/>
              <a:pPr/>
              <a:t>2</a:t>
            </a:fld>
            <a:endParaRPr lang="en-US" alt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6267A7-D4E8-423B-A1A1-17E5CC61CF4C}" type="slidenum">
              <a:rPr lang="he-IL" altLang="en-US"/>
              <a:pPr/>
              <a:t>3</a:t>
            </a:fld>
            <a:endParaRPr lang="en-US" alt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4C426E-1C21-42DD-B784-9C0CCDC5DB83}" type="slidenum">
              <a:rPr lang="he-IL" altLang="en-US"/>
              <a:pPr/>
              <a:t>4</a:t>
            </a:fld>
            <a:endParaRPr lang="en-US" alt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C50D6-F2C8-4C4D-A7ED-9496D9FB827F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BCBF4-7579-45D7-9A8A-4B9FF2772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/>
              <a:t>المواد وصفاتها</a:t>
            </a:r>
            <a:endParaRPr lang="en-US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الصف الثاني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971550" y="333375"/>
            <a:ext cx="7777163" cy="2590800"/>
          </a:xfrm>
          <a:solidFill>
            <a:srgbClr val="FFFF99"/>
          </a:solidFill>
          <a:effectLst>
            <a:outerShdw dist="198380" dir="2388334" algn="ctr" rotWithShape="0">
              <a:schemeClr val="bg1"/>
            </a:outerShdw>
          </a:effectLst>
        </p:spPr>
        <p:txBody>
          <a:bodyPr/>
          <a:lstStyle/>
          <a:p>
            <a:pPr>
              <a:lnSpc>
                <a:spcPct val="70000"/>
              </a:lnSpc>
            </a:pPr>
            <a:r>
              <a:rPr lang="ar-SA" altLang="en-US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من المادة </a:t>
            </a:r>
            <a:r>
              <a:rPr lang="ar-SA" altLang="en-US" sz="72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الى</a:t>
            </a:r>
            <a:r>
              <a:rPr lang="ar-SA" altLang="en-US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المنتج</a:t>
            </a:r>
            <a:endParaRPr lang="en-US" altLang="en-US" sz="72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3323" name="Picture 2059" descr="MPj0409431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2924175"/>
            <a:ext cx="4032250" cy="34845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74713"/>
          </a:xfrm>
          <a:solidFill>
            <a:srgbClr val="FFFF00"/>
          </a:solidFill>
        </p:spPr>
        <p:txBody>
          <a:bodyPr/>
          <a:lstStyle/>
          <a:p>
            <a:r>
              <a:rPr lang="ar-SA" sz="36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متطلبات المنتج – خزن المياه</a:t>
            </a:r>
            <a:endParaRPr lang="en-US" sz="3600" b="1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353425" cy="4608512"/>
          </a:xfrm>
          <a:solidFill>
            <a:srgbClr val="CCECFF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800" b="1" dirty="0">
              <a:solidFill>
                <a:srgbClr val="CC00CC"/>
              </a:solidFill>
              <a:latin typeface="Tahoma" pitchFamily="34" charset="0"/>
              <a:cs typeface="Guttman Yad-Brush" pitchFamily="2" charset="-79"/>
            </a:endParaRPr>
          </a:p>
          <a:p>
            <a:pPr algn="ctr">
              <a:lnSpc>
                <a:spcPct val="105000"/>
              </a:lnSpc>
              <a:buFontTx/>
              <a:buNone/>
            </a:pPr>
            <a:r>
              <a:rPr lang="he-IL" sz="1800" b="1" dirty="0">
                <a:solidFill>
                  <a:srgbClr val="000099"/>
                </a:solidFill>
                <a:latin typeface="Tahoma" pitchFamily="34" charset="0"/>
              </a:rPr>
              <a:t>     </a:t>
            </a:r>
            <a:r>
              <a:rPr lang="ar-SA" sz="2800" b="1" dirty="0" smtClean="0">
                <a:solidFill>
                  <a:srgbClr val="000099"/>
                </a:solidFill>
                <a:latin typeface="Tahoma" pitchFamily="34" charset="0"/>
                <a:cs typeface="Guttman Yad-Brush" pitchFamily="2" charset="-79"/>
              </a:rPr>
              <a:t>ما هي صفات المادة الملائمة للمنتج</a:t>
            </a:r>
            <a:endParaRPr lang="he-IL" sz="2800" b="1" dirty="0">
              <a:solidFill>
                <a:srgbClr val="000099"/>
              </a:solidFill>
              <a:latin typeface="Tahoma" pitchFamily="34" charset="0"/>
              <a:cs typeface="Guttman Yad-Brush" pitchFamily="2" charset="-79"/>
            </a:endParaRPr>
          </a:p>
          <a:p>
            <a:pPr>
              <a:lnSpc>
                <a:spcPct val="105000"/>
              </a:lnSpc>
              <a:buFontTx/>
              <a:buNone/>
            </a:pPr>
            <a:endParaRPr lang="en-US" sz="2800" dirty="0">
              <a:cs typeface="Guttman Yad-Brush" pitchFamily="2" charset="-79"/>
            </a:endParaRPr>
          </a:p>
        </p:txBody>
      </p:sp>
      <p:pic>
        <p:nvPicPr>
          <p:cNvPr id="78853" name="Picture 5" descr="MCj0207282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3357563"/>
            <a:ext cx="2462213" cy="2881312"/>
          </a:xfrm>
          <a:prstGeom prst="rect">
            <a:avLst/>
          </a:prstGeom>
          <a:noFill/>
        </p:spPr>
      </p:pic>
      <p:pic>
        <p:nvPicPr>
          <p:cNvPr id="78855" name="Picture 7" descr="MCj0207284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4149725"/>
            <a:ext cx="3055937" cy="1881188"/>
          </a:xfrm>
          <a:prstGeom prst="rect">
            <a:avLst/>
          </a:prstGeom>
          <a:noFill/>
        </p:spPr>
      </p:pic>
      <p:pic>
        <p:nvPicPr>
          <p:cNvPr id="78856" name="Picture 8" descr="MCj0207308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2708275"/>
            <a:ext cx="1708150" cy="3168650"/>
          </a:xfrm>
          <a:prstGeom prst="rect">
            <a:avLst/>
          </a:prstGeom>
          <a:noFill/>
        </p:spPr>
      </p:pic>
      <p:pic>
        <p:nvPicPr>
          <p:cNvPr id="78857" name="Picture 9" descr="MCj0221109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8888" y="2781300"/>
            <a:ext cx="1323975" cy="1343025"/>
          </a:xfrm>
          <a:prstGeom prst="rect">
            <a:avLst/>
          </a:prstGeom>
          <a:noFill/>
        </p:spPr>
      </p:pic>
      <p:pic>
        <p:nvPicPr>
          <p:cNvPr id="78858" name="Picture 10" descr="MCj0221097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850" y="1773238"/>
            <a:ext cx="1431925" cy="13128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ar-SA" altLang="en-US" sz="5400" b="1" dirty="0" smtClean="0">
                <a:solidFill>
                  <a:srgbClr val="CC3300"/>
                </a:solidFill>
              </a:rPr>
              <a:t/>
            </a:r>
            <a:br>
              <a:rPr lang="ar-SA" altLang="en-US" sz="5400" b="1" dirty="0" smtClean="0">
                <a:solidFill>
                  <a:srgbClr val="CC3300"/>
                </a:solidFill>
              </a:rPr>
            </a:br>
            <a:r>
              <a:rPr lang="ar-SA" altLang="en-US" sz="5400" b="1" dirty="0" err="1" smtClean="0">
                <a:solidFill>
                  <a:srgbClr val="CC3300"/>
                </a:solidFill>
              </a:rPr>
              <a:t>الانسان</a:t>
            </a:r>
            <a:r>
              <a:rPr lang="ar-SA" altLang="en-US" sz="5400" b="1" dirty="0" smtClean="0">
                <a:solidFill>
                  <a:srgbClr val="CC3300"/>
                </a:solidFill>
              </a:rPr>
              <a:t> يستغل موارد الطبيعة </a:t>
            </a:r>
            <a:r>
              <a:rPr lang="ar-SA" altLang="en-US" sz="5400" b="1" dirty="0" err="1" smtClean="0">
                <a:solidFill>
                  <a:srgbClr val="CC3300"/>
                </a:solidFill>
              </a:rPr>
              <a:t>لانتاج</a:t>
            </a:r>
            <a:r>
              <a:rPr lang="ar-SA" altLang="en-US" sz="5400" b="1" dirty="0" smtClean="0">
                <a:solidFill>
                  <a:srgbClr val="CC3300"/>
                </a:solidFill>
              </a:rPr>
              <a:t> منتجات</a:t>
            </a:r>
            <a:endParaRPr lang="en-US" altLang="en-US" sz="5400" b="1" dirty="0">
              <a:solidFill>
                <a:srgbClr val="CC3300"/>
              </a:solidFill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1828800"/>
            <a:ext cx="8763000" cy="4724400"/>
            <a:chOff x="-576" y="742"/>
            <a:chExt cx="6288" cy="3578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-576" y="742"/>
              <a:ext cx="6288" cy="3578"/>
              <a:chOff x="-528" y="742"/>
              <a:chExt cx="6288" cy="3578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-528" y="742"/>
                <a:ext cx="6288" cy="3578"/>
                <a:chOff x="-528" y="742"/>
                <a:chExt cx="6288" cy="3578"/>
              </a:xfrm>
            </p:grpSpPr>
            <p:grpSp>
              <p:nvGrpSpPr>
                <p:cNvPr id="5" name="Group 7"/>
                <p:cNvGrpSpPr>
                  <a:grpSpLocks/>
                </p:cNvGrpSpPr>
                <p:nvPr/>
              </p:nvGrpSpPr>
              <p:grpSpPr bwMode="auto">
                <a:xfrm>
                  <a:off x="-480" y="742"/>
                  <a:ext cx="6240" cy="3576"/>
                  <a:chOff x="192" y="742"/>
                  <a:chExt cx="6240" cy="3576"/>
                </a:xfrm>
              </p:grpSpPr>
              <p:pic>
                <p:nvPicPr>
                  <p:cNvPr id="14341" name="Picture 5" descr="gadgets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207" y="788"/>
                    <a:ext cx="6203" cy="3530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434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92" y="742"/>
                    <a:ext cx="6240" cy="683"/>
                  </a:xfrm>
                  <a:prstGeom prst="rect">
                    <a:avLst/>
                  </a:prstGeom>
                  <a:solidFill>
                    <a:srgbClr val="99CCFF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344" name="Rectangle 8"/>
                <p:cNvSpPr>
                  <a:spLocks noChangeArrowheads="1"/>
                </p:cNvSpPr>
                <p:nvPr/>
              </p:nvSpPr>
              <p:spPr bwMode="auto">
                <a:xfrm>
                  <a:off x="-528" y="3888"/>
                  <a:ext cx="6288" cy="432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346" name="Rectangle 10"/>
              <p:cNvSpPr>
                <a:spLocks noChangeArrowheads="1"/>
              </p:cNvSpPr>
              <p:nvPr/>
            </p:nvSpPr>
            <p:spPr bwMode="auto">
              <a:xfrm>
                <a:off x="-528" y="768"/>
                <a:ext cx="720" cy="3120"/>
              </a:xfrm>
              <a:prstGeom prst="rect">
                <a:avLst/>
              </a:prstGeom>
              <a:solidFill>
                <a:srgbClr val="99CC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48" name="Line 12"/>
            <p:cNvSpPr>
              <a:spLocks noChangeShapeType="1"/>
            </p:cNvSpPr>
            <p:nvPr/>
          </p:nvSpPr>
          <p:spPr bwMode="auto">
            <a:xfrm>
              <a:off x="5664" y="1440"/>
              <a:ext cx="0" cy="24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</Words>
  <Application>Microsoft Office PowerPoint</Application>
  <PresentationFormat>عرض على الشاشة (3:4)‏</PresentationFormat>
  <Paragraphs>10</Paragraphs>
  <Slides>4</Slides>
  <Notes>3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ערכת נושא Office</vt:lpstr>
      <vt:lpstr>المواد وصفاتها</vt:lpstr>
      <vt:lpstr>من المادة الى المنتج</vt:lpstr>
      <vt:lpstr>متطلبات المنتج – خزن المياه</vt:lpstr>
      <vt:lpstr> الانسان يستغل موارد الطبيعة لانتاج منتجات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المواد وصفاتها</dc:title>
  <dc:creator>Hebrew</dc:creator>
  <cp:lastModifiedBy>asus</cp:lastModifiedBy>
  <cp:revision>1</cp:revision>
  <dcterms:created xsi:type="dcterms:W3CDTF">2011-01-24T07:03:07Z</dcterms:created>
  <dcterms:modified xsi:type="dcterms:W3CDTF">2020-03-25T20:02:51Z</dcterms:modified>
</cp:coreProperties>
</file>